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4C22A-309C-4934-8CEE-E357409DB0FD}" type="datetimeFigureOut">
              <a:rPr lang="en-US" smtClean="0"/>
              <a:t>10/6/2014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9A1E9-F7A6-4294-826A-83DA3E94112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1761968" y="558010"/>
            <a:ext cx="6376561" cy="1316063"/>
            <a:chOff x="1761968" y="558010"/>
            <a:chExt cx="6376561" cy="1316063"/>
          </a:xfrm>
        </p:grpSpPr>
        <p:sp>
          <p:nvSpPr>
            <p:cNvPr id="2" name="Freeform 1"/>
            <p:cNvSpPr/>
            <p:nvPr/>
          </p:nvSpPr>
          <p:spPr>
            <a:xfrm>
              <a:off x="1761968" y="558010"/>
              <a:ext cx="375318" cy="807086"/>
            </a:xfrm>
            <a:custGeom>
              <a:avLst/>
              <a:gdLst/>
              <a:ahLst/>
              <a:cxnLst/>
              <a:rect l="0" t="0" r="0" b="0"/>
              <a:pathLst>
                <a:path w="375318" h="807086">
                  <a:moveTo>
                    <a:pt x="112104" y="0"/>
                  </a:moveTo>
                  <a:lnTo>
                    <a:pt x="94146" y="55045"/>
                  </a:lnTo>
                  <a:lnTo>
                    <a:pt x="80437" y="109572"/>
                  </a:lnTo>
                  <a:lnTo>
                    <a:pt x="66846" y="152959"/>
                  </a:lnTo>
                  <a:lnTo>
                    <a:pt x="41293" y="204649"/>
                  </a:lnTo>
                  <a:lnTo>
                    <a:pt x="26262" y="240401"/>
                  </a:lnTo>
                  <a:lnTo>
                    <a:pt x="20951" y="245665"/>
                  </a:lnTo>
                  <a:lnTo>
                    <a:pt x="15071" y="246835"/>
                  </a:lnTo>
                  <a:lnTo>
                    <a:pt x="8811" y="245275"/>
                  </a:lnTo>
                  <a:lnTo>
                    <a:pt x="4637" y="239556"/>
                  </a:lnTo>
                  <a:lnTo>
                    <a:pt x="0" y="220723"/>
                  </a:lnTo>
                  <a:lnTo>
                    <a:pt x="5429" y="170505"/>
                  </a:lnTo>
                  <a:lnTo>
                    <a:pt x="21136" y="107172"/>
                  </a:lnTo>
                  <a:lnTo>
                    <a:pt x="37058" y="79848"/>
                  </a:lnTo>
                  <a:lnTo>
                    <a:pt x="62182" y="56934"/>
                  </a:lnTo>
                  <a:lnTo>
                    <a:pt x="84847" y="48700"/>
                  </a:lnTo>
                  <a:lnTo>
                    <a:pt x="97442" y="46505"/>
                  </a:lnTo>
                  <a:lnTo>
                    <a:pt x="120796" y="50305"/>
                  </a:lnTo>
                  <a:lnTo>
                    <a:pt x="141703" y="60962"/>
                  </a:lnTo>
                  <a:lnTo>
                    <a:pt x="187159" y="111970"/>
                  </a:lnTo>
                  <a:lnTo>
                    <a:pt x="218610" y="171639"/>
                  </a:lnTo>
                  <a:lnTo>
                    <a:pt x="241192" y="230660"/>
                  </a:lnTo>
                  <a:lnTo>
                    <a:pt x="255843" y="278229"/>
                  </a:lnTo>
                  <a:lnTo>
                    <a:pt x="265308" y="335382"/>
                  </a:lnTo>
                  <a:lnTo>
                    <a:pt x="268632" y="387021"/>
                  </a:lnTo>
                  <a:lnTo>
                    <a:pt x="269409" y="429763"/>
                  </a:lnTo>
                  <a:lnTo>
                    <a:pt x="266636" y="472935"/>
                  </a:lnTo>
                  <a:lnTo>
                    <a:pt x="261616" y="530463"/>
                  </a:lnTo>
                  <a:lnTo>
                    <a:pt x="254331" y="586234"/>
                  </a:lnTo>
                  <a:lnTo>
                    <a:pt x="238227" y="644915"/>
                  </a:lnTo>
                  <a:lnTo>
                    <a:pt x="230160" y="669164"/>
                  </a:lnTo>
                  <a:lnTo>
                    <a:pt x="199639" y="725966"/>
                  </a:lnTo>
                  <a:lnTo>
                    <a:pt x="162178" y="775721"/>
                  </a:lnTo>
                  <a:lnTo>
                    <a:pt x="139428" y="792421"/>
                  </a:lnTo>
                  <a:lnTo>
                    <a:pt x="113720" y="802573"/>
                  </a:lnTo>
                  <a:lnTo>
                    <a:pt x="86696" y="807085"/>
                  </a:lnTo>
                  <a:lnTo>
                    <a:pt x="62207" y="802851"/>
                  </a:lnTo>
                  <a:lnTo>
                    <a:pt x="40795" y="792000"/>
                  </a:lnTo>
                  <a:lnTo>
                    <a:pt x="23479" y="775480"/>
                  </a:lnTo>
                  <a:lnTo>
                    <a:pt x="14223" y="750200"/>
                  </a:lnTo>
                  <a:lnTo>
                    <a:pt x="8282" y="691900"/>
                  </a:lnTo>
                  <a:lnTo>
                    <a:pt x="13708" y="666650"/>
                  </a:lnTo>
                  <a:lnTo>
                    <a:pt x="25089" y="643729"/>
                  </a:lnTo>
                  <a:lnTo>
                    <a:pt x="51227" y="613434"/>
                  </a:lnTo>
                  <a:lnTo>
                    <a:pt x="71010" y="600971"/>
                  </a:lnTo>
                  <a:lnTo>
                    <a:pt x="91500" y="597771"/>
                  </a:lnTo>
                  <a:lnTo>
                    <a:pt x="113475" y="601418"/>
                  </a:lnTo>
                  <a:lnTo>
                    <a:pt x="150985" y="617795"/>
                  </a:lnTo>
                  <a:lnTo>
                    <a:pt x="206435" y="664236"/>
                  </a:lnTo>
                  <a:lnTo>
                    <a:pt x="267780" y="724395"/>
                  </a:lnTo>
                  <a:lnTo>
                    <a:pt x="315142" y="769261"/>
                  </a:lnTo>
                  <a:lnTo>
                    <a:pt x="343449" y="783080"/>
                  </a:lnTo>
                  <a:lnTo>
                    <a:pt x="375317" y="7896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26798" y="130553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77041" y="596840"/>
              <a:ext cx="302483" cy="698166"/>
            </a:xfrm>
            <a:custGeom>
              <a:avLst/>
              <a:gdLst/>
              <a:ahLst/>
              <a:cxnLst/>
              <a:rect l="0" t="0" r="0" b="0"/>
              <a:pathLst>
                <a:path w="302483" h="698166">
                  <a:moveTo>
                    <a:pt x="302482" y="182268"/>
                  </a:moveTo>
                  <a:lnTo>
                    <a:pt x="299362" y="139577"/>
                  </a:lnTo>
                  <a:lnTo>
                    <a:pt x="287910" y="108398"/>
                  </a:lnTo>
                  <a:lnTo>
                    <a:pt x="249484" y="48502"/>
                  </a:lnTo>
                  <a:lnTo>
                    <a:pt x="216104" y="17935"/>
                  </a:lnTo>
                  <a:lnTo>
                    <a:pt x="180442" y="2036"/>
                  </a:lnTo>
                  <a:lnTo>
                    <a:pt x="153876" y="0"/>
                  </a:lnTo>
                  <a:lnTo>
                    <a:pt x="127640" y="4164"/>
                  </a:lnTo>
                  <a:lnTo>
                    <a:pt x="94309" y="19662"/>
                  </a:lnTo>
                  <a:lnTo>
                    <a:pt x="48496" y="58314"/>
                  </a:lnTo>
                  <a:lnTo>
                    <a:pt x="23416" y="93809"/>
                  </a:lnTo>
                  <a:lnTo>
                    <a:pt x="6756" y="139550"/>
                  </a:lnTo>
                  <a:lnTo>
                    <a:pt x="0" y="190148"/>
                  </a:lnTo>
                  <a:lnTo>
                    <a:pt x="3588" y="236596"/>
                  </a:lnTo>
                  <a:lnTo>
                    <a:pt x="17649" y="274404"/>
                  </a:lnTo>
                  <a:lnTo>
                    <a:pt x="42222" y="302245"/>
                  </a:lnTo>
                  <a:lnTo>
                    <a:pt x="71730" y="319722"/>
                  </a:lnTo>
                  <a:lnTo>
                    <a:pt x="95420" y="322128"/>
                  </a:lnTo>
                  <a:lnTo>
                    <a:pt x="120377" y="318127"/>
                  </a:lnTo>
                  <a:lnTo>
                    <a:pt x="152989" y="302721"/>
                  </a:lnTo>
                  <a:lnTo>
                    <a:pt x="207450" y="260438"/>
                  </a:lnTo>
                  <a:lnTo>
                    <a:pt x="235444" y="215083"/>
                  </a:lnTo>
                  <a:lnTo>
                    <a:pt x="256349" y="161157"/>
                  </a:lnTo>
                  <a:lnTo>
                    <a:pt x="260028" y="161175"/>
                  </a:lnTo>
                  <a:lnTo>
                    <a:pt x="263651" y="164697"/>
                  </a:lnTo>
                  <a:lnTo>
                    <a:pt x="268750" y="197599"/>
                  </a:lnTo>
                  <a:lnTo>
                    <a:pt x="270260" y="255571"/>
                  </a:lnTo>
                  <a:lnTo>
                    <a:pt x="270708" y="307843"/>
                  </a:lnTo>
                  <a:lnTo>
                    <a:pt x="270841" y="369734"/>
                  </a:lnTo>
                  <a:lnTo>
                    <a:pt x="276469" y="423167"/>
                  </a:lnTo>
                  <a:lnTo>
                    <a:pt x="280446" y="485484"/>
                  </a:lnTo>
                  <a:lnTo>
                    <a:pt x="281135" y="542731"/>
                  </a:lnTo>
                  <a:lnTo>
                    <a:pt x="281339" y="601808"/>
                  </a:lnTo>
                  <a:lnTo>
                    <a:pt x="281408" y="661757"/>
                  </a:lnTo>
                  <a:lnTo>
                    <a:pt x="281425" y="69816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74362" y="1010735"/>
              <a:ext cx="147400" cy="10530"/>
            </a:xfrm>
            <a:custGeom>
              <a:avLst/>
              <a:gdLst/>
              <a:ahLst/>
              <a:cxnLst/>
              <a:rect l="0" t="0" r="0" b="0"/>
              <a:pathLst>
                <a:path w="147400" h="10530">
                  <a:moveTo>
                    <a:pt x="147399" y="0"/>
                  </a:moveTo>
                  <a:lnTo>
                    <a:pt x="88783" y="0"/>
                  </a:lnTo>
                  <a:lnTo>
                    <a:pt x="26972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00441" y="592154"/>
              <a:ext cx="331974" cy="808137"/>
            </a:xfrm>
            <a:custGeom>
              <a:avLst/>
              <a:gdLst/>
              <a:ahLst/>
              <a:cxnLst/>
              <a:rect l="0" t="0" r="0" b="0"/>
              <a:pathLst>
                <a:path w="331974" h="808137">
                  <a:moveTo>
                    <a:pt x="5590" y="808136"/>
                  </a:moveTo>
                  <a:lnTo>
                    <a:pt x="0" y="791368"/>
                  </a:lnTo>
                  <a:lnTo>
                    <a:pt x="2114" y="758584"/>
                  </a:lnTo>
                  <a:lnTo>
                    <a:pt x="12139" y="709310"/>
                  </a:lnTo>
                  <a:lnTo>
                    <a:pt x="14939" y="651862"/>
                  </a:lnTo>
                  <a:lnTo>
                    <a:pt x="19005" y="588751"/>
                  </a:lnTo>
                  <a:lnTo>
                    <a:pt x="25137" y="531224"/>
                  </a:lnTo>
                  <a:lnTo>
                    <a:pt x="26200" y="483282"/>
                  </a:lnTo>
                  <a:lnTo>
                    <a:pt x="26559" y="423086"/>
                  </a:lnTo>
                  <a:lnTo>
                    <a:pt x="29749" y="366135"/>
                  </a:lnTo>
                  <a:lnTo>
                    <a:pt x="35708" y="309826"/>
                  </a:lnTo>
                  <a:lnTo>
                    <a:pt x="36886" y="253643"/>
                  </a:lnTo>
                  <a:lnTo>
                    <a:pt x="37118" y="194365"/>
                  </a:lnTo>
                  <a:lnTo>
                    <a:pt x="37164" y="132266"/>
                  </a:lnTo>
                  <a:lnTo>
                    <a:pt x="38338" y="128269"/>
                  </a:lnTo>
                  <a:lnTo>
                    <a:pt x="40290" y="131453"/>
                  </a:lnTo>
                  <a:lnTo>
                    <a:pt x="51829" y="178591"/>
                  </a:lnTo>
                  <a:lnTo>
                    <a:pt x="61924" y="232829"/>
                  </a:lnTo>
                  <a:lnTo>
                    <a:pt x="84221" y="296059"/>
                  </a:lnTo>
                  <a:lnTo>
                    <a:pt x="97469" y="320843"/>
                  </a:lnTo>
                  <a:lnTo>
                    <a:pt x="114275" y="337317"/>
                  </a:lnTo>
                  <a:lnTo>
                    <a:pt x="123670" y="343348"/>
                  </a:lnTo>
                  <a:lnTo>
                    <a:pt x="143468" y="346930"/>
                  </a:lnTo>
                  <a:lnTo>
                    <a:pt x="153660" y="346247"/>
                  </a:lnTo>
                  <a:lnTo>
                    <a:pt x="162795" y="341113"/>
                  </a:lnTo>
                  <a:lnTo>
                    <a:pt x="186830" y="311530"/>
                  </a:lnTo>
                  <a:lnTo>
                    <a:pt x="217424" y="251510"/>
                  </a:lnTo>
                  <a:lnTo>
                    <a:pt x="240041" y="191426"/>
                  </a:lnTo>
                  <a:lnTo>
                    <a:pt x="260261" y="137275"/>
                  </a:lnTo>
                  <a:lnTo>
                    <a:pt x="276691" y="77142"/>
                  </a:lnTo>
                  <a:lnTo>
                    <a:pt x="298133" y="18991"/>
                  </a:lnTo>
                  <a:lnTo>
                    <a:pt x="302394" y="4789"/>
                  </a:lnTo>
                  <a:lnTo>
                    <a:pt x="305235" y="0"/>
                  </a:lnTo>
                  <a:lnTo>
                    <a:pt x="307129" y="1487"/>
                  </a:lnTo>
                  <a:lnTo>
                    <a:pt x="308391" y="7157"/>
                  </a:lnTo>
                  <a:lnTo>
                    <a:pt x="303182" y="67861"/>
                  </a:lnTo>
                  <a:lnTo>
                    <a:pt x="301629" y="111017"/>
                  </a:lnTo>
                  <a:lnTo>
                    <a:pt x="300755" y="170174"/>
                  </a:lnTo>
                  <a:lnTo>
                    <a:pt x="300496" y="219157"/>
                  </a:lnTo>
                  <a:lnTo>
                    <a:pt x="300420" y="274485"/>
                  </a:lnTo>
                  <a:lnTo>
                    <a:pt x="305986" y="324153"/>
                  </a:lnTo>
                  <a:lnTo>
                    <a:pt x="309456" y="374095"/>
                  </a:lnTo>
                  <a:lnTo>
                    <a:pt x="310484" y="425937"/>
                  </a:lnTo>
                  <a:lnTo>
                    <a:pt x="312001" y="488621"/>
                  </a:lnTo>
                  <a:lnTo>
                    <a:pt x="318127" y="537730"/>
                  </a:lnTo>
                  <a:lnTo>
                    <a:pt x="320789" y="596838"/>
                  </a:lnTo>
                  <a:lnTo>
                    <a:pt x="321315" y="659163"/>
                  </a:lnTo>
                  <a:lnTo>
                    <a:pt x="322589" y="718224"/>
                  </a:lnTo>
                  <a:lnTo>
                    <a:pt x="331973" y="7660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19935" y="1063378"/>
              <a:ext cx="195149" cy="317124"/>
            </a:xfrm>
            <a:custGeom>
              <a:avLst/>
              <a:gdLst/>
              <a:ahLst/>
              <a:cxnLst/>
              <a:rect l="0" t="0" r="0" b="0"/>
              <a:pathLst>
                <a:path w="195149" h="317124">
                  <a:moveTo>
                    <a:pt x="7236" y="21057"/>
                  </a:moveTo>
                  <a:lnTo>
                    <a:pt x="0" y="48613"/>
                  </a:lnTo>
                  <a:lnTo>
                    <a:pt x="477" y="107955"/>
                  </a:lnTo>
                  <a:lnTo>
                    <a:pt x="5233" y="158719"/>
                  </a:lnTo>
                  <a:lnTo>
                    <a:pt x="6642" y="207685"/>
                  </a:lnTo>
                  <a:lnTo>
                    <a:pt x="12708" y="266152"/>
                  </a:lnTo>
                  <a:lnTo>
                    <a:pt x="21756" y="288305"/>
                  </a:lnTo>
                  <a:lnTo>
                    <a:pt x="27445" y="297488"/>
                  </a:lnTo>
                  <a:lnTo>
                    <a:pt x="46243" y="310812"/>
                  </a:lnTo>
                  <a:lnTo>
                    <a:pt x="57807" y="316002"/>
                  </a:lnTo>
                  <a:lnTo>
                    <a:pt x="69026" y="317123"/>
                  </a:lnTo>
                  <a:lnTo>
                    <a:pt x="90850" y="312129"/>
                  </a:lnTo>
                  <a:lnTo>
                    <a:pt x="109128" y="298991"/>
                  </a:lnTo>
                  <a:lnTo>
                    <a:pt x="145999" y="257915"/>
                  </a:lnTo>
                  <a:lnTo>
                    <a:pt x="167998" y="200961"/>
                  </a:lnTo>
                  <a:lnTo>
                    <a:pt x="188643" y="142468"/>
                  </a:lnTo>
                  <a:lnTo>
                    <a:pt x="195148" y="81521"/>
                  </a:lnTo>
                  <a:lnTo>
                    <a:pt x="190843" y="24681"/>
                  </a:lnTo>
                  <a:lnTo>
                    <a:pt x="18622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64082" y="673823"/>
              <a:ext cx="10530" cy="610654"/>
            </a:xfrm>
            <a:custGeom>
              <a:avLst/>
              <a:gdLst/>
              <a:ahLst/>
              <a:cxnLst/>
              <a:rect l="0" t="0" r="0" b="0"/>
              <a:pathLst>
                <a:path w="10530" h="610654">
                  <a:moveTo>
                    <a:pt x="10529" y="0"/>
                  </a:moveTo>
                  <a:lnTo>
                    <a:pt x="3294" y="28726"/>
                  </a:lnTo>
                  <a:lnTo>
                    <a:pt x="976" y="80262"/>
                  </a:lnTo>
                  <a:lnTo>
                    <a:pt x="290" y="143364"/>
                  </a:lnTo>
                  <a:lnTo>
                    <a:pt x="86" y="193257"/>
                  </a:lnTo>
                  <a:lnTo>
                    <a:pt x="17" y="255157"/>
                  </a:lnTo>
                  <a:lnTo>
                    <a:pt x="4" y="317774"/>
                  </a:lnTo>
                  <a:lnTo>
                    <a:pt x="1" y="375202"/>
                  </a:lnTo>
                  <a:lnTo>
                    <a:pt x="1" y="421047"/>
                  </a:lnTo>
                  <a:lnTo>
                    <a:pt x="0" y="482594"/>
                  </a:lnTo>
                  <a:lnTo>
                    <a:pt x="1171" y="537745"/>
                  </a:lnTo>
                  <a:lnTo>
                    <a:pt x="8334" y="589536"/>
                  </a:lnTo>
                  <a:lnTo>
                    <a:pt x="10529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06238" y="684352"/>
              <a:ext cx="31586" cy="642239"/>
            </a:xfrm>
            <a:custGeom>
              <a:avLst/>
              <a:gdLst/>
              <a:ahLst/>
              <a:cxnLst/>
              <a:rect l="0" t="0" r="0" b="0"/>
              <a:pathLst>
                <a:path w="31586" h="642239">
                  <a:moveTo>
                    <a:pt x="0" y="0"/>
                  </a:moveTo>
                  <a:lnTo>
                    <a:pt x="0" y="51603"/>
                  </a:lnTo>
                  <a:lnTo>
                    <a:pt x="0" y="113815"/>
                  </a:lnTo>
                  <a:lnTo>
                    <a:pt x="0" y="169164"/>
                  </a:lnTo>
                  <a:lnTo>
                    <a:pt x="0" y="216889"/>
                  </a:lnTo>
                  <a:lnTo>
                    <a:pt x="0" y="266384"/>
                  </a:lnTo>
                  <a:lnTo>
                    <a:pt x="0" y="328743"/>
                  </a:lnTo>
                  <a:lnTo>
                    <a:pt x="5589" y="391450"/>
                  </a:lnTo>
                  <a:lnTo>
                    <a:pt x="9065" y="440289"/>
                  </a:lnTo>
                  <a:lnTo>
                    <a:pt x="10095" y="502983"/>
                  </a:lnTo>
                  <a:lnTo>
                    <a:pt x="10336" y="546422"/>
                  </a:lnTo>
                  <a:lnTo>
                    <a:pt x="13591" y="600980"/>
                  </a:lnTo>
                  <a:lnTo>
                    <a:pt x="18909" y="623901"/>
                  </a:lnTo>
                  <a:lnTo>
                    <a:pt x="31585" y="6422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590425" y="915979"/>
              <a:ext cx="263213" cy="63172"/>
            </a:xfrm>
            <a:custGeom>
              <a:avLst/>
              <a:gdLst/>
              <a:ahLst/>
              <a:cxnLst/>
              <a:rect l="0" t="0" r="0" b="0"/>
              <a:pathLst>
                <a:path w="263213" h="63172">
                  <a:moveTo>
                    <a:pt x="263212" y="0"/>
                  </a:moveTo>
                  <a:lnTo>
                    <a:pt x="214281" y="11453"/>
                  </a:lnTo>
                  <a:lnTo>
                    <a:pt x="166436" y="21331"/>
                  </a:lnTo>
                  <a:lnTo>
                    <a:pt x="115214" y="34786"/>
                  </a:lnTo>
                  <a:lnTo>
                    <a:pt x="66113" y="50471"/>
                  </a:lnTo>
                  <a:lnTo>
                    <a:pt x="28167" y="5940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874693" y="1147606"/>
              <a:ext cx="21059" cy="189514"/>
            </a:xfrm>
            <a:custGeom>
              <a:avLst/>
              <a:gdLst/>
              <a:ahLst/>
              <a:cxnLst/>
              <a:rect l="0" t="0" r="0" b="0"/>
              <a:pathLst>
                <a:path w="21059" h="189514">
                  <a:moveTo>
                    <a:pt x="21058" y="0"/>
                  </a:moveTo>
                  <a:lnTo>
                    <a:pt x="9605" y="48931"/>
                  </a:lnTo>
                  <a:lnTo>
                    <a:pt x="1898" y="108061"/>
                  </a:lnTo>
                  <a:lnTo>
                    <a:pt x="250" y="16952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74693" y="958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013195" y="976578"/>
              <a:ext cx="215716" cy="643181"/>
            </a:xfrm>
            <a:custGeom>
              <a:avLst/>
              <a:gdLst/>
              <a:ahLst/>
              <a:cxnLst/>
              <a:rect l="0" t="0" r="0" b="0"/>
              <a:pathLst>
                <a:path w="215716" h="643181">
                  <a:moveTo>
                    <a:pt x="8898" y="139442"/>
                  </a:moveTo>
                  <a:lnTo>
                    <a:pt x="8898" y="183809"/>
                  </a:lnTo>
                  <a:lnTo>
                    <a:pt x="10067" y="242535"/>
                  </a:lnTo>
                  <a:lnTo>
                    <a:pt x="17303" y="294641"/>
                  </a:lnTo>
                  <a:lnTo>
                    <a:pt x="25686" y="356872"/>
                  </a:lnTo>
                  <a:lnTo>
                    <a:pt x="28690" y="406507"/>
                  </a:lnTo>
                  <a:lnTo>
                    <a:pt x="32824" y="462081"/>
                  </a:lnTo>
                  <a:lnTo>
                    <a:pt x="38971" y="512789"/>
                  </a:lnTo>
                  <a:lnTo>
                    <a:pt x="41354" y="573932"/>
                  </a:lnTo>
                  <a:lnTo>
                    <a:pt x="48758" y="625350"/>
                  </a:lnTo>
                  <a:lnTo>
                    <a:pt x="50010" y="643180"/>
                  </a:lnTo>
                  <a:lnTo>
                    <a:pt x="50566" y="635507"/>
                  </a:lnTo>
                  <a:lnTo>
                    <a:pt x="43688" y="581708"/>
                  </a:lnTo>
                  <a:lnTo>
                    <a:pt x="40263" y="520178"/>
                  </a:lnTo>
                  <a:lnTo>
                    <a:pt x="33529" y="465033"/>
                  </a:lnTo>
                  <a:lnTo>
                    <a:pt x="31013" y="416198"/>
                  </a:lnTo>
                  <a:lnTo>
                    <a:pt x="29098" y="360654"/>
                  </a:lnTo>
                  <a:lnTo>
                    <a:pt x="21642" y="312351"/>
                  </a:lnTo>
                  <a:lnTo>
                    <a:pt x="13194" y="262684"/>
                  </a:lnTo>
                  <a:lnTo>
                    <a:pt x="6626" y="206507"/>
                  </a:lnTo>
                  <a:lnTo>
                    <a:pt x="0" y="155679"/>
                  </a:lnTo>
                  <a:lnTo>
                    <a:pt x="4442" y="108898"/>
                  </a:lnTo>
                  <a:lnTo>
                    <a:pt x="13166" y="57992"/>
                  </a:lnTo>
                  <a:lnTo>
                    <a:pt x="28750" y="22632"/>
                  </a:lnTo>
                  <a:lnTo>
                    <a:pt x="44627" y="8368"/>
                  </a:lnTo>
                  <a:lnTo>
                    <a:pt x="53774" y="2926"/>
                  </a:lnTo>
                  <a:lnTo>
                    <a:pt x="73296" y="0"/>
                  </a:lnTo>
                  <a:lnTo>
                    <a:pt x="83416" y="857"/>
                  </a:lnTo>
                  <a:lnTo>
                    <a:pt x="120014" y="18831"/>
                  </a:lnTo>
                  <a:lnTo>
                    <a:pt x="172815" y="62120"/>
                  </a:lnTo>
                  <a:lnTo>
                    <a:pt x="194481" y="101032"/>
                  </a:lnTo>
                  <a:lnTo>
                    <a:pt x="211024" y="146129"/>
                  </a:lnTo>
                  <a:lnTo>
                    <a:pt x="215715" y="179459"/>
                  </a:lnTo>
                  <a:lnTo>
                    <a:pt x="211561" y="207530"/>
                  </a:lnTo>
                  <a:lnTo>
                    <a:pt x="189830" y="254147"/>
                  </a:lnTo>
                  <a:lnTo>
                    <a:pt x="170420" y="269581"/>
                  </a:lnTo>
                  <a:lnTo>
                    <a:pt x="114656" y="291804"/>
                  </a:lnTo>
                  <a:lnTo>
                    <a:pt x="72069" y="2973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06362" y="631709"/>
              <a:ext cx="31587" cy="736996"/>
            </a:xfrm>
            <a:custGeom>
              <a:avLst/>
              <a:gdLst/>
              <a:ahLst/>
              <a:cxnLst/>
              <a:rect l="0" t="0" r="0" b="0"/>
              <a:pathLst>
                <a:path w="31587" h="736996">
                  <a:moveTo>
                    <a:pt x="0" y="0"/>
                  </a:moveTo>
                  <a:lnTo>
                    <a:pt x="0" y="55170"/>
                  </a:lnTo>
                  <a:lnTo>
                    <a:pt x="0" y="110324"/>
                  </a:lnTo>
                  <a:lnTo>
                    <a:pt x="3120" y="159421"/>
                  </a:lnTo>
                  <a:lnTo>
                    <a:pt x="9065" y="222824"/>
                  </a:lnTo>
                  <a:lnTo>
                    <a:pt x="15684" y="271783"/>
                  </a:lnTo>
                  <a:lnTo>
                    <a:pt x="19996" y="333493"/>
                  </a:lnTo>
                  <a:lnTo>
                    <a:pt x="20743" y="383602"/>
                  </a:lnTo>
                  <a:lnTo>
                    <a:pt x="20964" y="434324"/>
                  </a:lnTo>
                  <a:lnTo>
                    <a:pt x="21039" y="497097"/>
                  </a:lnTo>
                  <a:lnTo>
                    <a:pt x="21054" y="559887"/>
                  </a:lnTo>
                  <a:lnTo>
                    <a:pt x="21057" y="619689"/>
                  </a:lnTo>
                  <a:lnTo>
                    <a:pt x="22227" y="672992"/>
                  </a:lnTo>
                  <a:lnTo>
                    <a:pt x="29390" y="717984"/>
                  </a:lnTo>
                  <a:lnTo>
                    <a:pt x="31586" y="7369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69534" y="1189720"/>
              <a:ext cx="105286" cy="147400"/>
            </a:xfrm>
            <a:custGeom>
              <a:avLst/>
              <a:gdLst/>
              <a:ahLst/>
              <a:cxnLst/>
              <a:rect l="0" t="0" r="0" b="0"/>
              <a:pathLst>
                <a:path w="105286" h="147400">
                  <a:moveTo>
                    <a:pt x="0" y="0"/>
                  </a:moveTo>
                  <a:lnTo>
                    <a:pt x="43152" y="62280"/>
                  </a:lnTo>
                  <a:lnTo>
                    <a:pt x="80393" y="119018"/>
                  </a:lnTo>
                  <a:lnTo>
                    <a:pt x="105285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369534" y="1063378"/>
              <a:ext cx="168457" cy="621182"/>
            </a:xfrm>
            <a:custGeom>
              <a:avLst/>
              <a:gdLst/>
              <a:ahLst/>
              <a:cxnLst/>
              <a:rect l="0" t="0" r="0" b="0"/>
              <a:pathLst>
                <a:path w="168457" h="621182">
                  <a:moveTo>
                    <a:pt x="168456" y="0"/>
                  </a:moveTo>
                  <a:lnTo>
                    <a:pt x="148212" y="55141"/>
                  </a:lnTo>
                  <a:lnTo>
                    <a:pt x="131875" y="112104"/>
                  </a:lnTo>
                  <a:lnTo>
                    <a:pt x="124315" y="168416"/>
                  </a:lnTo>
                  <a:lnTo>
                    <a:pt x="111903" y="224600"/>
                  </a:lnTo>
                  <a:lnTo>
                    <a:pt x="98187" y="287994"/>
                  </a:lnTo>
                  <a:lnTo>
                    <a:pt x="81093" y="349909"/>
                  </a:lnTo>
                  <a:lnTo>
                    <a:pt x="61122" y="412529"/>
                  </a:lnTo>
                  <a:lnTo>
                    <a:pt x="45912" y="468788"/>
                  </a:lnTo>
                  <a:lnTo>
                    <a:pt x="28114" y="525767"/>
                  </a:lnTo>
                  <a:lnTo>
                    <a:pt x="10533" y="582100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633180" y="1189720"/>
              <a:ext cx="20624" cy="221099"/>
            </a:xfrm>
            <a:custGeom>
              <a:avLst/>
              <a:gdLst/>
              <a:ahLst/>
              <a:cxnLst/>
              <a:rect l="0" t="0" r="0" b="0"/>
              <a:pathLst>
                <a:path w="20624" h="221099">
                  <a:moveTo>
                    <a:pt x="10094" y="0"/>
                  </a:moveTo>
                  <a:lnTo>
                    <a:pt x="1761" y="57264"/>
                  </a:lnTo>
                  <a:lnTo>
                    <a:pt x="0" y="118156"/>
                  </a:lnTo>
                  <a:lnTo>
                    <a:pt x="8057" y="174074"/>
                  </a:lnTo>
                  <a:lnTo>
                    <a:pt x="20623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632746" y="103179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759088" y="1127095"/>
              <a:ext cx="221100" cy="304781"/>
            </a:xfrm>
            <a:custGeom>
              <a:avLst/>
              <a:gdLst/>
              <a:ahLst/>
              <a:cxnLst/>
              <a:rect l="0" t="0" r="0" b="0"/>
              <a:pathLst>
                <a:path w="221100" h="304781">
                  <a:moveTo>
                    <a:pt x="0" y="62625"/>
                  </a:moveTo>
                  <a:lnTo>
                    <a:pt x="11453" y="114675"/>
                  </a:lnTo>
                  <a:lnTo>
                    <a:pt x="21331" y="170854"/>
                  </a:lnTo>
                  <a:lnTo>
                    <a:pt x="28547" y="228833"/>
                  </a:lnTo>
                  <a:lnTo>
                    <a:pt x="29065" y="254648"/>
                  </a:lnTo>
                  <a:lnTo>
                    <a:pt x="27566" y="254981"/>
                  </a:lnTo>
                  <a:lnTo>
                    <a:pt x="25396" y="250524"/>
                  </a:lnTo>
                  <a:lnTo>
                    <a:pt x="21914" y="195277"/>
                  </a:lnTo>
                  <a:lnTo>
                    <a:pt x="24346" y="139997"/>
                  </a:lnTo>
                  <a:lnTo>
                    <a:pt x="30155" y="83757"/>
                  </a:lnTo>
                  <a:lnTo>
                    <a:pt x="42340" y="39121"/>
                  </a:lnTo>
                  <a:lnTo>
                    <a:pt x="57422" y="16694"/>
                  </a:lnTo>
                  <a:lnTo>
                    <a:pt x="66357" y="7437"/>
                  </a:lnTo>
                  <a:lnTo>
                    <a:pt x="75824" y="2437"/>
                  </a:lnTo>
                  <a:lnTo>
                    <a:pt x="95701" y="0"/>
                  </a:lnTo>
                  <a:lnTo>
                    <a:pt x="113114" y="5935"/>
                  </a:lnTo>
                  <a:lnTo>
                    <a:pt x="121032" y="10794"/>
                  </a:lnTo>
                  <a:lnTo>
                    <a:pt x="143356" y="45578"/>
                  </a:lnTo>
                  <a:lnTo>
                    <a:pt x="167461" y="103880"/>
                  </a:lnTo>
                  <a:lnTo>
                    <a:pt x="185872" y="157268"/>
                  </a:lnTo>
                  <a:lnTo>
                    <a:pt x="200016" y="205712"/>
                  </a:lnTo>
                  <a:lnTo>
                    <a:pt x="214074" y="259735"/>
                  </a:lnTo>
                  <a:lnTo>
                    <a:pt x="221099" y="3047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80145" y="1146081"/>
              <a:ext cx="522700" cy="727992"/>
            </a:xfrm>
            <a:custGeom>
              <a:avLst/>
              <a:gdLst/>
              <a:ahLst/>
              <a:cxnLst/>
              <a:rect l="0" t="0" r="0" b="0"/>
              <a:pathLst>
                <a:path w="522700" h="727992">
                  <a:moveTo>
                    <a:pt x="421140" y="180509"/>
                  </a:moveTo>
                  <a:lnTo>
                    <a:pt x="432318" y="163742"/>
                  </a:lnTo>
                  <a:lnTo>
                    <a:pt x="439270" y="130957"/>
                  </a:lnTo>
                  <a:lnTo>
                    <a:pt x="439279" y="71892"/>
                  </a:lnTo>
                  <a:lnTo>
                    <a:pt x="425214" y="36412"/>
                  </a:lnTo>
                  <a:lnTo>
                    <a:pt x="412812" y="18590"/>
                  </a:lnTo>
                  <a:lnTo>
                    <a:pt x="396382" y="5990"/>
                  </a:lnTo>
                  <a:lnTo>
                    <a:pt x="387087" y="992"/>
                  </a:lnTo>
                  <a:lnTo>
                    <a:pt x="377381" y="0"/>
                  </a:lnTo>
                  <a:lnTo>
                    <a:pt x="357238" y="5136"/>
                  </a:lnTo>
                  <a:lnTo>
                    <a:pt x="326167" y="26771"/>
                  </a:lnTo>
                  <a:lnTo>
                    <a:pt x="300323" y="60998"/>
                  </a:lnTo>
                  <a:lnTo>
                    <a:pt x="283437" y="106364"/>
                  </a:lnTo>
                  <a:lnTo>
                    <a:pt x="276614" y="162440"/>
                  </a:lnTo>
                  <a:lnTo>
                    <a:pt x="285771" y="212330"/>
                  </a:lnTo>
                  <a:lnTo>
                    <a:pt x="308891" y="251159"/>
                  </a:lnTo>
                  <a:lnTo>
                    <a:pt x="327968" y="267671"/>
                  </a:lnTo>
                  <a:lnTo>
                    <a:pt x="337968" y="273712"/>
                  </a:lnTo>
                  <a:lnTo>
                    <a:pt x="358438" y="277305"/>
                  </a:lnTo>
                  <a:lnTo>
                    <a:pt x="368810" y="276625"/>
                  </a:lnTo>
                  <a:lnTo>
                    <a:pt x="386574" y="266511"/>
                  </a:lnTo>
                  <a:lnTo>
                    <a:pt x="417042" y="231422"/>
                  </a:lnTo>
                  <a:lnTo>
                    <a:pt x="441195" y="171948"/>
                  </a:lnTo>
                  <a:lnTo>
                    <a:pt x="445038" y="160764"/>
                  </a:lnTo>
                  <a:lnTo>
                    <a:pt x="448771" y="157987"/>
                  </a:lnTo>
                  <a:lnTo>
                    <a:pt x="452429" y="160815"/>
                  </a:lnTo>
                  <a:lnTo>
                    <a:pt x="466705" y="198976"/>
                  </a:lnTo>
                  <a:lnTo>
                    <a:pt x="480790" y="251574"/>
                  </a:lnTo>
                  <a:lnTo>
                    <a:pt x="494837" y="307024"/>
                  </a:lnTo>
                  <a:lnTo>
                    <a:pt x="508877" y="363037"/>
                  </a:lnTo>
                  <a:lnTo>
                    <a:pt x="521745" y="414266"/>
                  </a:lnTo>
                  <a:lnTo>
                    <a:pt x="522699" y="465020"/>
                  </a:lnTo>
                  <a:lnTo>
                    <a:pt x="514630" y="491792"/>
                  </a:lnTo>
                  <a:lnTo>
                    <a:pt x="475349" y="545285"/>
                  </a:lnTo>
                  <a:lnTo>
                    <a:pt x="467808" y="553545"/>
                  </a:lnTo>
                  <a:lnTo>
                    <a:pt x="434838" y="570758"/>
                  </a:lnTo>
                  <a:lnTo>
                    <a:pt x="379444" y="590750"/>
                  </a:lnTo>
                  <a:lnTo>
                    <a:pt x="318033" y="608619"/>
                  </a:lnTo>
                  <a:lnTo>
                    <a:pt x="262950" y="622697"/>
                  </a:lnTo>
                  <a:lnTo>
                    <a:pt x="207009" y="636742"/>
                  </a:lnTo>
                  <a:lnTo>
                    <a:pt x="152069" y="658017"/>
                  </a:lnTo>
                  <a:lnTo>
                    <a:pt x="95372" y="684014"/>
                  </a:lnTo>
                  <a:lnTo>
                    <a:pt x="39076" y="709346"/>
                  </a:lnTo>
                  <a:lnTo>
                    <a:pt x="0" y="72799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87741" y="736994"/>
              <a:ext cx="440004" cy="658649"/>
            </a:xfrm>
            <a:custGeom>
              <a:avLst/>
              <a:gdLst/>
              <a:ahLst/>
              <a:cxnLst/>
              <a:rect l="0" t="0" r="0" b="0"/>
              <a:pathLst>
                <a:path w="440004" h="658649">
                  <a:moveTo>
                    <a:pt x="8383" y="0"/>
                  </a:moveTo>
                  <a:lnTo>
                    <a:pt x="1147" y="29896"/>
                  </a:lnTo>
                  <a:lnTo>
                    <a:pt x="0" y="88667"/>
                  </a:lnTo>
                  <a:lnTo>
                    <a:pt x="3877" y="138454"/>
                  </a:lnTo>
                  <a:lnTo>
                    <a:pt x="7048" y="196741"/>
                  </a:lnTo>
                  <a:lnTo>
                    <a:pt x="9289" y="258358"/>
                  </a:lnTo>
                  <a:lnTo>
                    <a:pt x="16665" y="315590"/>
                  </a:lnTo>
                  <a:lnTo>
                    <a:pt x="24057" y="371955"/>
                  </a:lnTo>
                  <a:lnTo>
                    <a:pt x="33434" y="425284"/>
                  </a:lnTo>
                  <a:lnTo>
                    <a:pt x="47083" y="482140"/>
                  </a:lnTo>
                  <a:lnTo>
                    <a:pt x="58714" y="520973"/>
                  </a:lnTo>
                  <a:lnTo>
                    <a:pt x="70137" y="539990"/>
                  </a:lnTo>
                  <a:lnTo>
                    <a:pt x="77628" y="543657"/>
                  </a:lnTo>
                  <a:lnTo>
                    <a:pt x="86132" y="543762"/>
                  </a:lnTo>
                  <a:lnTo>
                    <a:pt x="95310" y="541493"/>
                  </a:lnTo>
                  <a:lnTo>
                    <a:pt x="111748" y="526493"/>
                  </a:lnTo>
                  <a:lnTo>
                    <a:pt x="131037" y="491740"/>
                  </a:lnTo>
                  <a:lnTo>
                    <a:pt x="148035" y="438076"/>
                  </a:lnTo>
                  <a:lnTo>
                    <a:pt x="161487" y="382415"/>
                  </a:lnTo>
                  <a:lnTo>
                    <a:pt x="164167" y="354406"/>
                  </a:lnTo>
                  <a:lnTo>
                    <a:pt x="166051" y="349745"/>
                  </a:lnTo>
                  <a:lnTo>
                    <a:pt x="168477" y="351316"/>
                  </a:lnTo>
                  <a:lnTo>
                    <a:pt x="191379" y="407093"/>
                  </a:lnTo>
                  <a:lnTo>
                    <a:pt x="207831" y="460133"/>
                  </a:lnTo>
                  <a:lnTo>
                    <a:pt x="225894" y="515486"/>
                  </a:lnTo>
                  <a:lnTo>
                    <a:pt x="248193" y="577862"/>
                  </a:lnTo>
                  <a:lnTo>
                    <a:pt x="292926" y="639768"/>
                  </a:lnTo>
                  <a:lnTo>
                    <a:pt x="299854" y="647610"/>
                  </a:lnTo>
                  <a:lnTo>
                    <a:pt x="320030" y="656324"/>
                  </a:lnTo>
                  <a:lnTo>
                    <a:pt x="331961" y="658648"/>
                  </a:lnTo>
                  <a:lnTo>
                    <a:pt x="342255" y="657858"/>
                  </a:lnTo>
                  <a:lnTo>
                    <a:pt x="359932" y="650740"/>
                  </a:lnTo>
                  <a:lnTo>
                    <a:pt x="388626" y="622401"/>
                  </a:lnTo>
                  <a:lnTo>
                    <a:pt x="413766" y="573190"/>
                  </a:lnTo>
                  <a:lnTo>
                    <a:pt x="425639" y="531222"/>
                  </a:lnTo>
                  <a:lnTo>
                    <a:pt x="435781" y="467795"/>
                  </a:lnTo>
                  <a:lnTo>
                    <a:pt x="438786" y="415077"/>
                  </a:lnTo>
                  <a:lnTo>
                    <a:pt x="439802" y="355342"/>
                  </a:lnTo>
                  <a:lnTo>
                    <a:pt x="440003" y="298482"/>
                  </a:lnTo>
                  <a:lnTo>
                    <a:pt x="436922" y="245310"/>
                  </a:lnTo>
                  <a:lnTo>
                    <a:pt x="430985" y="189486"/>
                  </a:lnTo>
                  <a:lnTo>
                    <a:pt x="418994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185374" y="726466"/>
              <a:ext cx="258274" cy="621182"/>
            </a:xfrm>
            <a:custGeom>
              <a:avLst/>
              <a:gdLst/>
              <a:ahLst/>
              <a:cxnLst/>
              <a:rect l="0" t="0" r="0" b="0"/>
              <a:pathLst>
                <a:path w="258274" h="621182">
                  <a:moveTo>
                    <a:pt x="5590" y="0"/>
                  </a:moveTo>
                  <a:lnTo>
                    <a:pt x="0" y="16767"/>
                  </a:lnTo>
                  <a:lnTo>
                    <a:pt x="4442" y="64620"/>
                  </a:lnTo>
                  <a:lnTo>
                    <a:pt x="13309" y="117023"/>
                  </a:lnTo>
                  <a:lnTo>
                    <a:pt x="26785" y="177837"/>
                  </a:lnTo>
                  <a:lnTo>
                    <a:pt x="40712" y="240499"/>
                  </a:lnTo>
                  <a:lnTo>
                    <a:pt x="54728" y="300796"/>
                  </a:lnTo>
                  <a:lnTo>
                    <a:pt x="65642" y="357767"/>
                  </a:lnTo>
                  <a:lnTo>
                    <a:pt x="67836" y="409382"/>
                  </a:lnTo>
                  <a:lnTo>
                    <a:pt x="71606" y="464059"/>
                  </a:lnTo>
                  <a:lnTo>
                    <a:pt x="77012" y="511846"/>
                  </a:lnTo>
                  <a:lnTo>
                    <a:pt x="78614" y="564219"/>
                  </a:lnTo>
                  <a:lnTo>
                    <a:pt x="78839" y="579697"/>
                  </a:lnTo>
                  <a:lnTo>
                    <a:pt x="76650" y="585336"/>
                  </a:lnTo>
                  <a:lnTo>
                    <a:pt x="72850" y="584416"/>
                  </a:lnTo>
                  <a:lnTo>
                    <a:pt x="67977" y="579124"/>
                  </a:lnTo>
                  <a:lnTo>
                    <a:pt x="62564" y="560765"/>
                  </a:lnTo>
                  <a:lnTo>
                    <a:pt x="59088" y="505262"/>
                  </a:lnTo>
                  <a:lnTo>
                    <a:pt x="59571" y="446379"/>
                  </a:lnTo>
                  <a:lnTo>
                    <a:pt x="67857" y="404961"/>
                  </a:lnTo>
                  <a:lnTo>
                    <a:pt x="78498" y="381194"/>
                  </a:lnTo>
                  <a:lnTo>
                    <a:pt x="86951" y="374622"/>
                  </a:lnTo>
                  <a:lnTo>
                    <a:pt x="108821" y="370440"/>
                  </a:lnTo>
                  <a:lnTo>
                    <a:pt x="131019" y="378719"/>
                  </a:lnTo>
                  <a:lnTo>
                    <a:pt x="168276" y="407041"/>
                  </a:lnTo>
                  <a:lnTo>
                    <a:pt x="204232" y="450807"/>
                  </a:lnTo>
                  <a:lnTo>
                    <a:pt x="234678" y="510704"/>
                  </a:lnTo>
                  <a:lnTo>
                    <a:pt x="252399" y="565390"/>
                  </a:lnTo>
                  <a:lnTo>
                    <a:pt x="258273" y="62118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455648" y="1132403"/>
              <a:ext cx="226737" cy="230925"/>
            </a:xfrm>
            <a:custGeom>
              <a:avLst/>
              <a:gdLst/>
              <a:ahLst/>
              <a:cxnLst/>
              <a:rect l="0" t="0" r="0" b="0"/>
              <a:pathLst>
                <a:path w="226737" h="230925">
                  <a:moveTo>
                    <a:pt x="124870" y="36260"/>
                  </a:moveTo>
                  <a:lnTo>
                    <a:pt x="119281" y="13903"/>
                  </a:lnTo>
                  <a:lnTo>
                    <a:pt x="112955" y="7317"/>
                  </a:lnTo>
                  <a:lnTo>
                    <a:pt x="93448" y="0"/>
                  </a:lnTo>
                  <a:lnTo>
                    <a:pt x="72300" y="2987"/>
                  </a:lnTo>
                  <a:lnTo>
                    <a:pt x="51203" y="13283"/>
                  </a:lnTo>
                  <a:lnTo>
                    <a:pt x="30128" y="29557"/>
                  </a:lnTo>
                  <a:lnTo>
                    <a:pt x="15302" y="51608"/>
                  </a:lnTo>
                  <a:lnTo>
                    <a:pt x="5983" y="77006"/>
                  </a:lnTo>
                  <a:lnTo>
                    <a:pt x="0" y="134559"/>
                  </a:lnTo>
                  <a:lnTo>
                    <a:pt x="1522" y="165346"/>
                  </a:lnTo>
                  <a:lnTo>
                    <a:pt x="9997" y="190728"/>
                  </a:lnTo>
                  <a:lnTo>
                    <a:pt x="27802" y="210587"/>
                  </a:lnTo>
                  <a:lnTo>
                    <a:pt x="39101" y="219158"/>
                  </a:lnTo>
                  <a:lnTo>
                    <a:pt x="67253" y="228682"/>
                  </a:lnTo>
                  <a:lnTo>
                    <a:pt x="112867" y="230924"/>
                  </a:lnTo>
                  <a:lnTo>
                    <a:pt x="140592" y="225723"/>
                  </a:lnTo>
                  <a:lnTo>
                    <a:pt x="175932" y="208470"/>
                  </a:lnTo>
                  <a:lnTo>
                    <a:pt x="197867" y="191177"/>
                  </a:lnTo>
                  <a:lnTo>
                    <a:pt x="213076" y="168673"/>
                  </a:lnTo>
                  <a:lnTo>
                    <a:pt x="222564" y="143073"/>
                  </a:lnTo>
                  <a:lnTo>
                    <a:pt x="226736" y="103523"/>
                  </a:lnTo>
                  <a:lnTo>
                    <a:pt x="223566" y="80193"/>
                  </a:lnTo>
                  <a:lnTo>
                    <a:pt x="215138" y="61245"/>
                  </a:lnTo>
                  <a:lnTo>
                    <a:pt x="190664" y="30017"/>
                  </a:lnTo>
                  <a:lnTo>
                    <a:pt x="173999" y="21787"/>
                  </a:lnTo>
                  <a:lnTo>
                    <a:pt x="145927" y="15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729380" y="884393"/>
              <a:ext cx="409149" cy="586286"/>
            </a:xfrm>
            <a:custGeom>
              <a:avLst/>
              <a:gdLst/>
              <a:ahLst/>
              <a:cxnLst/>
              <a:rect l="0" t="0" r="0" b="0"/>
              <a:pathLst>
                <a:path w="409149" h="586286">
                  <a:moveTo>
                    <a:pt x="9066" y="0"/>
                  </a:moveTo>
                  <a:lnTo>
                    <a:pt x="0" y="58617"/>
                  </a:lnTo>
                  <a:lnTo>
                    <a:pt x="4561" y="121353"/>
                  </a:lnTo>
                  <a:lnTo>
                    <a:pt x="13320" y="182446"/>
                  </a:lnTo>
                  <a:lnTo>
                    <a:pt x="17734" y="237592"/>
                  </a:lnTo>
                  <a:lnTo>
                    <a:pt x="24632" y="285387"/>
                  </a:lnTo>
                  <a:lnTo>
                    <a:pt x="34084" y="334774"/>
                  </a:lnTo>
                  <a:lnTo>
                    <a:pt x="40524" y="395458"/>
                  </a:lnTo>
                  <a:lnTo>
                    <a:pt x="48728" y="455625"/>
                  </a:lnTo>
                  <a:lnTo>
                    <a:pt x="56285" y="512310"/>
                  </a:lnTo>
                  <a:lnTo>
                    <a:pt x="58092" y="515845"/>
                  </a:lnTo>
                  <a:lnTo>
                    <a:pt x="59298" y="513523"/>
                  </a:lnTo>
                  <a:lnTo>
                    <a:pt x="66821" y="476173"/>
                  </a:lnTo>
                  <a:lnTo>
                    <a:pt x="79188" y="456908"/>
                  </a:lnTo>
                  <a:lnTo>
                    <a:pt x="115724" y="425476"/>
                  </a:lnTo>
                  <a:lnTo>
                    <a:pt x="175507" y="401116"/>
                  </a:lnTo>
                  <a:lnTo>
                    <a:pt x="228729" y="381502"/>
                  </a:lnTo>
                  <a:lnTo>
                    <a:pt x="268117" y="350352"/>
                  </a:lnTo>
                  <a:lnTo>
                    <a:pt x="284044" y="324127"/>
                  </a:lnTo>
                  <a:lnTo>
                    <a:pt x="284801" y="314351"/>
                  </a:lnTo>
                  <a:lnTo>
                    <a:pt x="279404" y="294130"/>
                  </a:lnTo>
                  <a:lnTo>
                    <a:pt x="266086" y="276564"/>
                  </a:lnTo>
                  <a:lnTo>
                    <a:pt x="257622" y="268604"/>
                  </a:lnTo>
                  <a:lnTo>
                    <a:pt x="232619" y="259760"/>
                  </a:lnTo>
                  <a:lnTo>
                    <a:pt x="203179" y="258169"/>
                  </a:lnTo>
                  <a:lnTo>
                    <a:pt x="174497" y="265260"/>
                  </a:lnTo>
                  <a:lnTo>
                    <a:pt x="137631" y="287996"/>
                  </a:lnTo>
                  <a:lnTo>
                    <a:pt x="110070" y="322549"/>
                  </a:lnTo>
                  <a:lnTo>
                    <a:pt x="98264" y="368011"/>
                  </a:lnTo>
                  <a:lnTo>
                    <a:pt x="100356" y="412937"/>
                  </a:lnTo>
                  <a:lnTo>
                    <a:pt x="113973" y="461474"/>
                  </a:lnTo>
                  <a:lnTo>
                    <a:pt x="132510" y="489369"/>
                  </a:lnTo>
                  <a:lnTo>
                    <a:pt x="182773" y="539526"/>
                  </a:lnTo>
                  <a:lnTo>
                    <a:pt x="226781" y="566962"/>
                  </a:lnTo>
                  <a:lnTo>
                    <a:pt x="276865" y="582370"/>
                  </a:lnTo>
                  <a:lnTo>
                    <a:pt x="326409" y="586285"/>
                  </a:lnTo>
                  <a:lnTo>
                    <a:pt x="375777" y="580840"/>
                  </a:lnTo>
                  <a:lnTo>
                    <a:pt x="409148" y="5790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1516576" y="2168870"/>
            <a:ext cx="5444763" cy="937037"/>
            <a:chOff x="1516576" y="2168870"/>
            <a:chExt cx="5444763" cy="937037"/>
          </a:xfrm>
        </p:grpSpPr>
        <p:sp>
          <p:nvSpPr>
            <p:cNvPr id="26" name="Freeform 25"/>
            <p:cNvSpPr/>
            <p:nvPr/>
          </p:nvSpPr>
          <p:spPr>
            <a:xfrm>
              <a:off x="1516576" y="2168870"/>
              <a:ext cx="546866" cy="821224"/>
            </a:xfrm>
            <a:custGeom>
              <a:avLst/>
              <a:gdLst/>
              <a:ahLst/>
              <a:cxnLst/>
              <a:rect l="0" t="0" r="0" b="0"/>
              <a:pathLst>
                <a:path w="546866" h="821224">
                  <a:moveTo>
                    <a:pt x="31113" y="821223"/>
                  </a:moveTo>
                  <a:lnTo>
                    <a:pt x="22780" y="783745"/>
                  </a:lnTo>
                  <a:lnTo>
                    <a:pt x="21018" y="726732"/>
                  </a:lnTo>
                  <a:lnTo>
                    <a:pt x="27905" y="672447"/>
                  </a:lnTo>
                  <a:lnTo>
                    <a:pt x="30162" y="616484"/>
                  </a:lnTo>
                  <a:lnTo>
                    <a:pt x="30690" y="571910"/>
                  </a:lnTo>
                  <a:lnTo>
                    <a:pt x="30987" y="517545"/>
                  </a:lnTo>
                  <a:lnTo>
                    <a:pt x="23852" y="464489"/>
                  </a:lnTo>
                  <a:lnTo>
                    <a:pt x="21230" y="410162"/>
                  </a:lnTo>
                  <a:lnTo>
                    <a:pt x="15123" y="354371"/>
                  </a:lnTo>
                  <a:lnTo>
                    <a:pt x="11557" y="301141"/>
                  </a:lnTo>
                  <a:lnTo>
                    <a:pt x="3117" y="244318"/>
                  </a:lnTo>
                  <a:lnTo>
                    <a:pt x="236" y="189247"/>
                  </a:lnTo>
                  <a:lnTo>
                    <a:pt x="0" y="175298"/>
                  </a:lnTo>
                  <a:lnTo>
                    <a:pt x="2182" y="168338"/>
                  </a:lnTo>
                  <a:lnTo>
                    <a:pt x="5976" y="166037"/>
                  </a:lnTo>
                  <a:lnTo>
                    <a:pt x="10846" y="166844"/>
                  </a:lnTo>
                  <a:lnTo>
                    <a:pt x="22495" y="183337"/>
                  </a:lnTo>
                  <a:lnTo>
                    <a:pt x="47525" y="241342"/>
                  </a:lnTo>
                  <a:lnTo>
                    <a:pt x="71647" y="300280"/>
                  </a:lnTo>
                  <a:lnTo>
                    <a:pt x="90939" y="354849"/>
                  </a:lnTo>
                  <a:lnTo>
                    <a:pt x="116066" y="410688"/>
                  </a:lnTo>
                  <a:lnTo>
                    <a:pt x="143560" y="466779"/>
                  </a:lnTo>
                  <a:lnTo>
                    <a:pt x="165455" y="522918"/>
                  </a:lnTo>
                  <a:lnTo>
                    <a:pt x="198030" y="575948"/>
                  </a:lnTo>
                  <a:lnTo>
                    <a:pt x="234461" y="631299"/>
                  </a:lnTo>
                  <a:lnTo>
                    <a:pt x="269732" y="689888"/>
                  </a:lnTo>
                  <a:lnTo>
                    <a:pt x="290808" y="719398"/>
                  </a:lnTo>
                  <a:lnTo>
                    <a:pt x="317459" y="737370"/>
                  </a:lnTo>
                  <a:lnTo>
                    <a:pt x="358762" y="744515"/>
                  </a:lnTo>
                  <a:lnTo>
                    <a:pt x="384965" y="736828"/>
                  </a:lnTo>
                  <a:lnTo>
                    <a:pt x="443558" y="694866"/>
                  </a:lnTo>
                  <a:lnTo>
                    <a:pt x="461256" y="679666"/>
                  </a:lnTo>
                  <a:lnTo>
                    <a:pt x="482150" y="641313"/>
                  </a:lnTo>
                  <a:lnTo>
                    <a:pt x="501163" y="588304"/>
                  </a:lnTo>
                  <a:lnTo>
                    <a:pt x="518904" y="527872"/>
                  </a:lnTo>
                  <a:lnTo>
                    <a:pt x="531795" y="475022"/>
                  </a:lnTo>
                  <a:lnTo>
                    <a:pt x="538675" y="412589"/>
                  </a:lnTo>
                  <a:lnTo>
                    <a:pt x="545363" y="349261"/>
                  </a:lnTo>
                  <a:lnTo>
                    <a:pt x="546521" y="297807"/>
                  </a:lnTo>
                  <a:lnTo>
                    <a:pt x="546865" y="245517"/>
                  </a:lnTo>
                  <a:lnTo>
                    <a:pt x="539745" y="182681"/>
                  </a:lnTo>
                  <a:lnTo>
                    <a:pt x="534006" y="121396"/>
                  </a:lnTo>
                  <a:lnTo>
                    <a:pt x="527543" y="69213"/>
                  </a:lnTo>
                  <a:lnTo>
                    <a:pt x="517828" y="12350"/>
                  </a:lnTo>
                  <a:lnTo>
                    <a:pt x="51542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076366" y="2705823"/>
              <a:ext cx="187261" cy="263068"/>
            </a:xfrm>
            <a:custGeom>
              <a:avLst/>
              <a:gdLst/>
              <a:ahLst/>
              <a:cxnLst/>
              <a:rect l="0" t="0" r="0" b="0"/>
              <a:pathLst>
                <a:path w="187261" h="263068">
                  <a:moveTo>
                    <a:pt x="18805" y="0"/>
                  </a:moveTo>
                  <a:lnTo>
                    <a:pt x="9739" y="58617"/>
                  </a:lnTo>
                  <a:lnTo>
                    <a:pt x="7395" y="112791"/>
                  </a:lnTo>
                  <a:lnTo>
                    <a:pt x="0" y="171672"/>
                  </a:lnTo>
                  <a:lnTo>
                    <a:pt x="1534" y="215813"/>
                  </a:lnTo>
                  <a:lnTo>
                    <a:pt x="7619" y="238637"/>
                  </a:lnTo>
                  <a:lnTo>
                    <a:pt x="18123" y="256580"/>
                  </a:lnTo>
                  <a:lnTo>
                    <a:pt x="26539" y="261130"/>
                  </a:lnTo>
                  <a:lnTo>
                    <a:pt x="48368" y="263067"/>
                  </a:lnTo>
                  <a:lnTo>
                    <a:pt x="70548" y="256909"/>
                  </a:lnTo>
                  <a:lnTo>
                    <a:pt x="90935" y="245203"/>
                  </a:lnTo>
                  <a:lnTo>
                    <a:pt x="107794" y="228303"/>
                  </a:lnTo>
                  <a:lnTo>
                    <a:pt x="144849" y="165000"/>
                  </a:lnTo>
                  <a:lnTo>
                    <a:pt x="157883" y="144693"/>
                  </a:lnTo>
                  <a:lnTo>
                    <a:pt x="170627" y="106953"/>
                  </a:lnTo>
                  <a:lnTo>
                    <a:pt x="181517" y="43952"/>
                  </a:lnTo>
                  <a:lnTo>
                    <a:pt x="18726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299675" y="2742872"/>
              <a:ext cx="287454" cy="289336"/>
            </a:xfrm>
            <a:custGeom>
              <a:avLst/>
              <a:gdLst/>
              <a:ahLst/>
              <a:cxnLst/>
              <a:rect l="0" t="0" r="0" b="0"/>
              <a:pathLst>
                <a:path w="287454" h="289336">
                  <a:moveTo>
                    <a:pt x="6066" y="68236"/>
                  </a:moveTo>
                  <a:lnTo>
                    <a:pt x="0" y="117499"/>
                  </a:lnTo>
                  <a:lnTo>
                    <a:pt x="4918" y="166411"/>
                  </a:lnTo>
                  <a:lnTo>
                    <a:pt x="13941" y="225453"/>
                  </a:lnTo>
                  <a:lnTo>
                    <a:pt x="15415" y="243395"/>
                  </a:lnTo>
                  <a:lnTo>
                    <a:pt x="16439" y="192500"/>
                  </a:lnTo>
                  <a:lnTo>
                    <a:pt x="11667" y="143605"/>
                  </a:lnTo>
                  <a:lnTo>
                    <a:pt x="26496" y="93913"/>
                  </a:lnTo>
                  <a:lnTo>
                    <a:pt x="41037" y="39643"/>
                  </a:lnTo>
                  <a:lnTo>
                    <a:pt x="57241" y="5952"/>
                  </a:lnTo>
                  <a:lnTo>
                    <a:pt x="63579" y="977"/>
                  </a:lnTo>
                  <a:lnTo>
                    <a:pt x="70145" y="0"/>
                  </a:lnTo>
                  <a:lnTo>
                    <a:pt x="76861" y="1689"/>
                  </a:lnTo>
                  <a:lnTo>
                    <a:pt x="90563" y="12923"/>
                  </a:lnTo>
                  <a:lnTo>
                    <a:pt x="103281" y="30785"/>
                  </a:lnTo>
                  <a:lnTo>
                    <a:pt x="115849" y="67148"/>
                  </a:lnTo>
                  <a:lnTo>
                    <a:pt x="126674" y="129647"/>
                  </a:lnTo>
                  <a:lnTo>
                    <a:pt x="130925" y="132573"/>
                  </a:lnTo>
                  <a:lnTo>
                    <a:pt x="136098" y="129845"/>
                  </a:lnTo>
                  <a:lnTo>
                    <a:pt x="141887" y="123347"/>
                  </a:lnTo>
                  <a:lnTo>
                    <a:pt x="148319" y="103648"/>
                  </a:lnTo>
                  <a:lnTo>
                    <a:pt x="153517" y="80465"/>
                  </a:lnTo>
                  <a:lnTo>
                    <a:pt x="182472" y="26346"/>
                  </a:lnTo>
                  <a:lnTo>
                    <a:pt x="199112" y="11404"/>
                  </a:lnTo>
                  <a:lnTo>
                    <a:pt x="208463" y="5782"/>
                  </a:lnTo>
                  <a:lnTo>
                    <a:pt x="228211" y="2654"/>
                  </a:lnTo>
                  <a:lnTo>
                    <a:pt x="238391" y="3458"/>
                  </a:lnTo>
                  <a:lnTo>
                    <a:pt x="247517" y="8673"/>
                  </a:lnTo>
                  <a:lnTo>
                    <a:pt x="263896" y="26946"/>
                  </a:lnTo>
                  <a:lnTo>
                    <a:pt x="280681" y="69130"/>
                  </a:lnTo>
                  <a:lnTo>
                    <a:pt x="281885" y="118674"/>
                  </a:lnTo>
                  <a:lnTo>
                    <a:pt x="287453" y="179412"/>
                  </a:lnTo>
                  <a:lnTo>
                    <a:pt x="286646" y="236469"/>
                  </a:lnTo>
                  <a:lnTo>
                    <a:pt x="279806" y="2893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42653" y="2432082"/>
              <a:ext cx="276689" cy="597190"/>
            </a:xfrm>
            <a:custGeom>
              <a:avLst/>
              <a:gdLst/>
              <a:ahLst/>
              <a:cxnLst/>
              <a:rect l="0" t="0" r="0" b="0"/>
              <a:pathLst>
                <a:path w="276689" h="597190">
                  <a:moveTo>
                    <a:pt x="52642" y="0"/>
                  </a:moveTo>
                  <a:lnTo>
                    <a:pt x="52642" y="60384"/>
                  </a:lnTo>
                  <a:lnTo>
                    <a:pt x="52642" y="111868"/>
                  </a:lnTo>
                  <a:lnTo>
                    <a:pt x="52642" y="171187"/>
                  </a:lnTo>
                  <a:lnTo>
                    <a:pt x="60975" y="233720"/>
                  </a:lnTo>
                  <a:lnTo>
                    <a:pt x="62737" y="288193"/>
                  </a:lnTo>
                  <a:lnTo>
                    <a:pt x="63042" y="346784"/>
                  </a:lnTo>
                  <a:lnTo>
                    <a:pt x="68041" y="406323"/>
                  </a:lnTo>
                  <a:lnTo>
                    <a:pt x="56377" y="458118"/>
                  </a:lnTo>
                  <a:lnTo>
                    <a:pt x="53380" y="518392"/>
                  </a:lnTo>
                  <a:lnTo>
                    <a:pt x="50794" y="525749"/>
                  </a:lnTo>
                  <a:lnTo>
                    <a:pt x="46731" y="528314"/>
                  </a:lnTo>
                  <a:lnTo>
                    <a:pt x="41682" y="527685"/>
                  </a:lnTo>
                  <a:lnTo>
                    <a:pt x="39486" y="522586"/>
                  </a:lnTo>
                  <a:lnTo>
                    <a:pt x="41536" y="467919"/>
                  </a:lnTo>
                  <a:lnTo>
                    <a:pt x="48096" y="447390"/>
                  </a:lnTo>
                  <a:lnTo>
                    <a:pt x="61823" y="413320"/>
                  </a:lnTo>
                  <a:lnTo>
                    <a:pt x="82532" y="354995"/>
                  </a:lnTo>
                  <a:lnTo>
                    <a:pt x="107719" y="298913"/>
                  </a:lnTo>
                  <a:lnTo>
                    <a:pt x="113926" y="290522"/>
                  </a:lnTo>
                  <a:lnTo>
                    <a:pt x="133302" y="278080"/>
                  </a:lnTo>
                  <a:lnTo>
                    <a:pt x="145020" y="273124"/>
                  </a:lnTo>
                  <a:lnTo>
                    <a:pt x="170518" y="273857"/>
                  </a:lnTo>
                  <a:lnTo>
                    <a:pt x="196278" y="283151"/>
                  </a:lnTo>
                  <a:lnTo>
                    <a:pt x="229342" y="308115"/>
                  </a:lnTo>
                  <a:lnTo>
                    <a:pt x="253306" y="338908"/>
                  </a:lnTo>
                  <a:lnTo>
                    <a:pt x="276408" y="398729"/>
                  </a:lnTo>
                  <a:lnTo>
                    <a:pt x="276688" y="408539"/>
                  </a:lnTo>
                  <a:lnTo>
                    <a:pt x="259859" y="465249"/>
                  </a:lnTo>
                  <a:lnTo>
                    <a:pt x="244526" y="521447"/>
                  </a:lnTo>
                  <a:lnTo>
                    <a:pt x="220180" y="564436"/>
                  </a:lnTo>
                  <a:lnTo>
                    <a:pt x="205482" y="579584"/>
                  </a:lnTo>
                  <a:lnTo>
                    <a:pt x="187251" y="590216"/>
                  </a:lnTo>
                  <a:lnTo>
                    <a:pt x="151668" y="597189"/>
                  </a:lnTo>
                  <a:lnTo>
                    <a:pt x="128239" y="592581"/>
                  </a:lnTo>
                  <a:lnTo>
                    <a:pt x="67883" y="564036"/>
                  </a:lnTo>
                  <a:lnTo>
                    <a:pt x="14129" y="518958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947979" y="2730287"/>
              <a:ext cx="238399" cy="273401"/>
            </a:xfrm>
            <a:custGeom>
              <a:avLst/>
              <a:gdLst/>
              <a:ahLst/>
              <a:cxnLst/>
              <a:rect l="0" t="0" r="0" b="0"/>
              <a:pathLst>
                <a:path w="238399" h="273401">
                  <a:moveTo>
                    <a:pt x="0" y="112407"/>
                  </a:moveTo>
                  <a:lnTo>
                    <a:pt x="48931" y="120740"/>
                  </a:lnTo>
                  <a:lnTo>
                    <a:pt x="108061" y="128091"/>
                  </a:lnTo>
                  <a:lnTo>
                    <a:pt x="161869" y="126283"/>
                  </a:lnTo>
                  <a:lnTo>
                    <a:pt x="205499" y="118338"/>
                  </a:lnTo>
                  <a:lnTo>
                    <a:pt x="215378" y="112852"/>
                  </a:lnTo>
                  <a:lnTo>
                    <a:pt x="229475" y="97397"/>
                  </a:lnTo>
                  <a:lnTo>
                    <a:pt x="236520" y="75710"/>
                  </a:lnTo>
                  <a:lnTo>
                    <a:pt x="238398" y="63376"/>
                  </a:lnTo>
                  <a:lnTo>
                    <a:pt x="234247" y="40313"/>
                  </a:lnTo>
                  <a:lnTo>
                    <a:pt x="229864" y="29249"/>
                  </a:lnTo>
                  <a:lnTo>
                    <a:pt x="215636" y="13837"/>
                  </a:lnTo>
                  <a:lnTo>
                    <a:pt x="206928" y="8089"/>
                  </a:lnTo>
                  <a:lnTo>
                    <a:pt x="166727" y="0"/>
                  </a:lnTo>
                  <a:lnTo>
                    <a:pt x="140781" y="4346"/>
                  </a:lnTo>
                  <a:lnTo>
                    <a:pt x="117552" y="15247"/>
                  </a:lnTo>
                  <a:lnTo>
                    <a:pt x="63400" y="60834"/>
                  </a:lnTo>
                  <a:lnTo>
                    <a:pt x="27225" y="114642"/>
                  </a:lnTo>
                  <a:lnTo>
                    <a:pt x="18150" y="120916"/>
                  </a:lnTo>
                  <a:lnTo>
                    <a:pt x="12100" y="130948"/>
                  </a:lnTo>
                  <a:lnTo>
                    <a:pt x="5377" y="157692"/>
                  </a:lnTo>
                  <a:lnTo>
                    <a:pt x="8629" y="182836"/>
                  </a:lnTo>
                  <a:lnTo>
                    <a:pt x="30165" y="237148"/>
                  </a:lnTo>
                  <a:lnTo>
                    <a:pt x="46162" y="254025"/>
                  </a:lnTo>
                  <a:lnTo>
                    <a:pt x="86077" y="271091"/>
                  </a:lnTo>
                  <a:lnTo>
                    <a:pt x="111956" y="273400"/>
                  </a:lnTo>
                  <a:lnTo>
                    <a:pt x="167948" y="262333"/>
                  </a:lnTo>
                  <a:lnTo>
                    <a:pt x="198721" y="251326"/>
                  </a:lnTo>
                  <a:lnTo>
                    <a:pt x="231627" y="22822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220382" y="2737409"/>
              <a:ext cx="159266" cy="233551"/>
            </a:xfrm>
            <a:custGeom>
              <a:avLst/>
              <a:gdLst/>
              <a:ahLst/>
              <a:cxnLst/>
              <a:rect l="0" t="0" r="0" b="0"/>
              <a:pathLst>
                <a:path w="159266" h="233551">
                  <a:moveTo>
                    <a:pt x="11867" y="136870"/>
                  </a:moveTo>
                  <a:lnTo>
                    <a:pt x="26521" y="192011"/>
                  </a:lnTo>
                  <a:lnTo>
                    <a:pt x="36616" y="229248"/>
                  </a:lnTo>
                  <a:lnTo>
                    <a:pt x="36555" y="233550"/>
                  </a:lnTo>
                  <a:lnTo>
                    <a:pt x="34175" y="232909"/>
                  </a:lnTo>
                  <a:lnTo>
                    <a:pt x="30248" y="228972"/>
                  </a:lnTo>
                  <a:lnTo>
                    <a:pt x="8857" y="167991"/>
                  </a:lnTo>
                  <a:lnTo>
                    <a:pt x="0" y="141343"/>
                  </a:lnTo>
                  <a:lnTo>
                    <a:pt x="1592" y="106610"/>
                  </a:lnTo>
                  <a:lnTo>
                    <a:pt x="15872" y="52817"/>
                  </a:lnTo>
                  <a:lnTo>
                    <a:pt x="31974" y="34783"/>
                  </a:lnTo>
                  <a:lnTo>
                    <a:pt x="74850" y="9730"/>
                  </a:lnTo>
                  <a:lnTo>
                    <a:pt x="132869" y="1281"/>
                  </a:lnTo>
                  <a:lnTo>
                    <a:pt x="15926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21761" y="2707287"/>
              <a:ext cx="276756" cy="291114"/>
            </a:xfrm>
            <a:custGeom>
              <a:avLst/>
              <a:gdLst/>
              <a:ahLst/>
              <a:cxnLst/>
              <a:rect l="0" t="0" r="0" b="0"/>
              <a:pathLst>
                <a:path w="276756" h="291114">
                  <a:moveTo>
                    <a:pt x="210570" y="9065"/>
                  </a:moveTo>
                  <a:lnTo>
                    <a:pt x="151953" y="0"/>
                  </a:lnTo>
                  <a:lnTo>
                    <a:pt x="111574" y="4559"/>
                  </a:lnTo>
                  <a:lnTo>
                    <a:pt x="75563" y="18908"/>
                  </a:lnTo>
                  <a:lnTo>
                    <a:pt x="59710" y="34497"/>
                  </a:lnTo>
                  <a:lnTo>
                    <a:pt x="53845" y="43567"/>
                  </a:lnTo>
                  <a:lnTo>
                    <a:pt x="52274" y="53123"/>
                  </a:lnTo>
                  <a:lnTo>
                    <a:pt x="56768" y="73100"/>
                  </a:lnTo>
                  <a:lnTo>
                    <a:pt x="62412" y="81001"/>
                  </a:lnTo>
                  <a:lnTo>
                    <a:pt x="78042" y="92899"/>
                  </a:lnTo>
                  <a:lnTo>
                    <a:pt x="138367" y="113836"/>
                  </a:lnTo>
                  <a:lnTo>
                    <a:pt x="193318" y="128286"/>
                  </a:lnTo>
                  <a:lnTo>
                    <a:pt x="229635" y="150065"/>
                  </a:lnTo>
                  <a:lnTo>
                    <a:pt x="257033" y="173155"/>
                  </a:lnTo>
                  <a:lnTo>
                    <a:pt x="274380" y="200404"/>
                  </a:lnTo>
                  <a:lnTo>
                    <a:pt x="276755" y="223566"/>
                  </a:lnTo>
                  <a:lnTo>
                    <a:pt x="275750" y="236294"/>
                  </a:lnTo>
                  <a:lnTo>
                    <a:pt x="270401" y="245949"/>
                  </a:lnTo>
                  <a:lnTo>
                    <a:pt x="251980" y="259796"/>
                  </a:lnTo>
                  <a:lnTo>
                    <a:pt x="188496" y="282087"/>
                  </a:lnTo>
                  <a:lnTo>
                    <a:pt x="133160" y="291113"/>
                  </a:lnTo>
                  <a:lnTo>
                    <a:pt x="69934" y="284490"/>
                  </a:lnTo>
                  <a:lnTo>
                    <a:pt x="20530" y="275037"/>
                  </a:lnTo>
                  <a:lnTo>
                    <a:pt x="0" y="272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82721" y="2516310"/>
              <a:ext cx="312948" cy="206934"/>
            </a:xfrm>
            <a:custGeom>
              <a:avLst/>
              <a:gdLst/>
              <a:ahLst/>
              <a:cxnLst/>
              <a:rect l="0" t="0" r="0" b="0"/>
              <a:pathLst>
                <a:path w="312948" h="206934">
                  <a:moveTo>
                    <a:pt x="165548" y="0"/>
                  </a:moveTo>
                  <a:lnTo>
                    <a:pt x="159959" y="16768"/>
                  </a:lnTo>
                  <a:lnTo>
                    <a:pt x="163231" y="69517"/>
                  </a:lnTo>
                  <a:lnTo>
                    <a:pt x="165090" y="129329"/>
                  </a:lnTo>
                  <a:lnTo>
                    <a:pt x="168532" y="179870"/>
                  </a:lnTo>
                  <a:lnTo>
                    <a:pt x="171553" y="205114"/>
                  </a:lnTo>
                  <a:lnTo>
                    <a:pt x="170722" y="206933"/>
                  </a:lnTo>
                  <a:lnTo>
                    <a:pt x="166677" y="199595"/>
                  </a:lnTo>
                  <a:lnTo>
                    <a:pt x="155484" y="175733"/>
                  </a:lnTo>
                  <a:lnTo>
                    <a:pt x="129811" y="147606"/>
                  </a:lnTo>
                  <a:lnTo>
                    <a:pt x="105991" y="131503"/>
                  </a:lnTo>
                  <a:lnTo>
                    <a:pt x="66273" y="120463"/>
                  </a:lnTo>
                  <a:lnTo>
                    <a:pt x="30459" y="122781"/>
                  </a:lnTo>
                  <a:lnTo>
                    <a:pt x="11532" y="130998"/>
                  </a:lnTo>
                  <a:lnTo>
                    <a:pt x="3209" y="136466"/>
                  </a:lnTo>
                  <a:lnTo>
                    <a:pt x="0" y="142450"/>
                  </a:lnTo>
                  <a:lnTo>
                    <a:pt x="201" y="148779"/>
                  </a:lnTo>
                  <a:lnTo>
                    <a:pt x="2674" y="155338"/>
                  </a:lnTo>
                  <a:lnTo>
                    <a:pt x="9002" y="159711"/>
                  </a:lnTo>
                  <a:lnTo>
                    <a:pt x="28512" y="164569"/>
                  </a:lnTo>
                  <a:lnTo>
                    <a:pt x="60214" y="161716"/>
                  </a:lnTo>
                  <a:lnTo>
                    <a:pt x="123430" y="134541"/>
                  </a:lnTo>
                  <a:lnTo>
                    <a:pt x="184409" y="115969"/>
                  </a:lnTo>
                  <a:lnTo>
                    <a:pt x="238959" y="98287"/>
                  </a:lnTo>
                  <a:lnTo>
                    <a:pt x="298884" y="78381"/>
                  </a:lnTo>
                  <a:lnTo>
                    <a:pt x="312947" y="73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011564" y="2474197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31585" y="452725"/>
                  </a:moveTo>
                  <a:lnTo>
                    <a:pt x="31585" y="394108"/>
                  </a:lnTo>
                  <a:lnTo>
                    <a:pt x="25996" y="348140"/>
                  </a:lnTo>
                  <a:lnTo>
                    <a:pt x="22520" y="291885"/>
                  </a:lnTo>
                  <a:lnTo>
                    <a:pt x="21491" y="230764"/>
                  </a:lnTo>
                  <a:lnTo>
                    <a:pt x="21186" y="179378"/>
                  </a:lnTo>
                  <a:lnTo>
                    <a:pt x="21095" y="123339"/>
                  </a:lnTo>
                  <a:lnTo>
                    <a:pt x="15479" y="67870"/>
                  </a:lnTo>
                  <a:lnTo>
                    <a:pt x="2847" y="113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853637" y="2413631"/>
              <a:ext cx="492162" cy="542172"/>
            </a:xfrm>
            <a:custGeom>
              <a:avLst/>
              <a:gdLst/>
              <a:ahLst/>
              <a:cxnLst/>
              <a:rect l="0" t="0" r="0" b="0"/>
              <a:pathLst>
                <a:path w="492162" h="542172">
                  <a:moveTo>
                    <a:pt x="0" y="39508"/>
                  </a:moveTo>
                  <a:lnTo>
                    <a:pt x="53027" y="15789"/>
                  </a:lnTo>
                  <a:lnTo>
                    <a:pt x="104408" y="2241"/>
                  </a:lnTo>
                  <a:lnTo>
                    <a:pt x="152728" y="0"/>
                  </a:lnTo>
                  <a:lnTo>
                    <a:pt x="215218" y="9131"/>
                  </a:lnTo>
                  <a:lnTo>
                    <a:pt x="275306" y="27969"/>
                  </a:lnTo>
                  <a:lnTo>
                    <a:pt x="332368" y="59326"/>
                  </a:lnTo>
                  <a:lnTo>
                    <a:pt x="395691" y="109626"/>
                  </a:lnTo>
                  <a:lnTo>
                    <a:pt x="445655" y="166063"/>
                  </a:lnTo>
                  <a:lnTo>
                    <a:pt x="470652" y="199904"/>
                  </a:lnTo>
                  <a:lnTo>
                    <a:pt x="487202" y="245627"/>
                  </a:lnTo>
                  <a:lnTo>
                    <a:pt x="492161" y="308124"/>
                  </a:lnTo>
                  <a:lnTo>
                    <a:pt x="484816" y="355924"/>
                  </a:lnTo>
                  <a:lnTo>
                    <a:pt x="468343" y="386465"/>
                  </a:lnTo>
                  <a:lnTo>
                    <a:pt x="444935" y="420865"/>
                  </a:lnTo>
                  <a:lnTo>
                    <a:pt x="429360" y="447691"/>
                  </a:lnTo>
                  <a:lnTo>
                    <a:pt x="413095" y="464248"/>
                  </a:lnTo>
                  <a:lnTo>
                    <a:pt x="354993" y="500354"/>
                  </a:lnTo>
                  <a:lnTo>
                    <a:pt x="298369" y="524773"/>
                  </a:lnTo>
                  <a:lnTo>
                    <a:pt x="235408" y="539692"/>
                  </a:lnTo>
                  <a:lnTo>
                    <a:pt x="176985" y="542171"/>
                  </a:lnTo>
                  <a:lnTo>
                    <a:pt x="118730" y="536016"/>
                  </a:lnTo>
                  <a:lnTo>
                    <a:pt x="63171" y="5238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390590" y="2734286"/>
              <a:ext cx="221099" cy="262628"/>
            </a:xfrm>
            <a:custGeom>
              <a:avLst/>
              <a:gdLst/>
              <a:ahLst/>
              <a:cxnLst/>
              <a:rect l="0" t="0" r="0" b="0"/>
              <a:pathLst>
                <a:path w="221099" h="262628">
                  <a:moveTo>
                    <a:pt x="0" y="150522"/>
                  </a:moveTo>
                  <a:lnTo>
                    <a:pt x="62281" y="132564"/>
                  </a:lnTo>
                  <a:lnTo>
                    <a:pt x="124607" y="115373"/>
                  </a:lnTo>
                  <a:lnTo>
                    <a:pt x="157413" y="99293"/>
                  </a:lnTo>
                  <a:lnTo>
                    <a:pt x="183772" y="74122"/>
                  </a:lnTo>
                  <a:lnTo>
                    <a:pt x="188025" y="64493"/>
                  </a:lnTo>
                  <a:lnTo>
                    <a:pt x="189631" y="44437"/>
                  </a:lnTo>
                  <a:lnTo>
                    <a:pt x="183327" y="26944"/>
                  </a:lnTo>
                  <a:lnTo>
                    <a:pt x="178370" y="19004"/>
                  </a:lnTo>
                  <a:lnTo>
                    <a:pt x="163503" y="7061"/>
                  </a:lnTo>
                  <a:lnTo>
                    <a:pt x="154626" y="2239"/>
                  </a:lnTo>
                  <a:lnTo>
                    <a:pt x="132283" y="0"/>
                  </a:lnTo>
                  <a:lnTo>
                    <a:pt x="85402" y="8095"/>
                  </a:lnTo>
                  <a:lnTo>
                    <a:pt x="76822" y="13457"/>
                  </a:lnTo>
                  <a:lnTo>
                    <a:pt x="64168" y="28773"/>
                  </a:lnTo>
                  <a:lnTo>
                    <a:pt x="44879" y="62715"/>
                  </a:lnTo>
                  <a:lnTo>
                    <a:pt x="34212" y="123342"/>
                  </a:lnTo>
                  <a:lnTo>
                    <a:pt x="35224" y="178472"/>
                  </a:lnTo>
                  <a:lnTo>
                    <a:pt x="46342" y="229093"/>
                  </a:lnTo>
                  <a:lnTo>
                    <a:pt x="51952" y="239167"/>
                  </a:lnTo>
                  <a:lnTo>
                    <a:pt x="67543" y="253481"/>
                  </a:lnTo>
                  <a:lnTo>
                    <a:pt x="89291" y="260622"/>
                  </a:lnTo>
                  <a:lnTo>
                    <a:pt x="113384" y="262627"/>
                  </a:lnTo>
                  <a:lnTo>
                    <a:pt x="135791" y="259618"/>
                  </a:lnTo>
                  <a:lnTo>
                    <a:pt x="157448" y="248142"/>
                  </a:lnTo>
                  <a:lnTo>
                    <a:pt x="211698" y="209655"/>
                  </a:lnTo>
                  <a:lnTo>
                    <a:pt x="221098" y="2031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46145" y="2789340"/>
              <a:ext cx="144529" cy="185174"/>
            </a:xfrm>
            <a:custGeom>
              <a:avLst/>
              <a:gdLst/>
              <a:ahLst/>
              <a:cxnLst/>
              <a:rect l="0" t="0" r="0" b="0"/>
              <a:pathLst>
                <a:path w="144529" h="185174">
                  <a:moveTo>
                    <a:pt x="144528" y="42825"/>
                  </a:moveTo>
                  <a:lnTo>
                    <a:pt x="126547" y="18779"/>
                  </a:lnTo>
                  <a:lnTo>
                    <a:pt x="109630" y="4452"/>
                  </a:lnTo>
                  <a:lnTo>
                    <a:pt x="100206" y="866"/>
                  </a:lnTo>
                  <a:lnTo>
                    <a:pt x="80376" y="0"/>
                  </a:lnTo>
                  <a:lnTo>
                    <a:pt x="49480" y="11679"/>
                  </a:lnTo>
                  <a:lnTo>
                    <a:pt x="23689" y="29957"/>
                  </a:lnTo>
                  <a:lnTo>
                    <a:pt x="11663" y="49584"/>
                  </a:lnTo>
                  <a:lnTo>
                    <a:pt x="3589" y="75075"/>
                  </a:lnTo>
                  <a:lnTo>
                    <a:pt x="0" y="105902"/>
                  </a:lnTo>
                  <a:lnTo>
                    <a:pt x="4644" y="132860"/>
                  </a:lnTo>
                  <a:lnTo>
                    <a:pt x="15677" y="155371"/>
                  </a:lnTo>
                  <a:lnTo>
                    <a:pt x="32279" y="173174"/>
                  </a:lnTo>
                  <a:lnTo>
                    <a:pt x="54475" y="182647"/>
                  </a:lnTo>
                  <a:lnTo>
                    <a:pt x="66945" y="185173"/>
                  </a:lnTo>
                  <a:lnTo>
                    <a:pt x="93279" y="181740"/>
                  </a:lnTo>
                  <a:lnTo>
                    <a:pt x="133999" y="16916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895958" y="2863751"/>
              <a:ext cx="2" cy="105286"/>
            </a:xfrm>
            <a:custGeom>
              <a:avLst/>
              <a:gdLst/>
              <a:ahLst/>
              <a:cxnLst/>
              <a:rect l="0" t="0" r="0" b="0"/>
              <a:pathLst>
                <a:path w="2" h="105286">
                  <a:moveTo>
                    <a:pt x="1" y="0"/>
                  </a:moveTo>
                  <a:lnTo>
                    <a:pt x="0" y="54144"/>
                  </a:lnTo>
                  <a:lnTo>
                    <a:pt x="1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864373" y="27479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943510" y="2790076"/>
              <a:ext cx="278833" cy="210546"/>
            </a:xfrm>
            <a:custGeom>
              <a:avLst/>
              <a:gdLst/>
              <a:ahLst/>
              <a:cxnLst/>
              <a:rect l="0" t="0" r="0" b="0"/>
              <a:pathLst>
                <a:path w="278833" h="210546">
                  <a:moveTo>
                    <a:pt x="15619" y="136846"/>
                  </a:moveTo>
                  <a:lnTo>
                    <a:pt x="15619" y="161109"/>
                  </a:lnTo>
                  <a:lnTo>
                    <a:pt x="7213" y="98735"/>
                  </a:lnTo>
                  <a:lnTo>
                    <a:pt x="0" y="57443"/>
                  </a:lnTo>
                  <a:lnTo>
                    <a:pt x="2048" y="33706"/>
                  </a:lnTo>
                  <a:lnTo>
                    <a:pt x="9978" y="14577"/>
                  </a:lnTo>
                  <a:lnTo>
                    <a:pt x="15368" y="6200"/>
                  </a:lnTo>
                  <a:lnTo>
                    <a:pt x="22470" y="1785"/>
                  </a:lnTo>
                  <a:lnTo>
                    <a:pt x="39721" y="0"/>
                  </a:lnTo>
                  <a:lnTo>
                    <a:pt x="48065" y="3501"/>
                  </a:lnTo>
                  <a:lnTo>
                    <a:pt x="70986" y="25197"/>
                  </a:lnTo>
                  <a:lnTo>
                    <a:pt x="117739" y="86642"/>
                  </a:lnTo>
                  <a:lnTo>
                    <a:pt x="122303" y="96358"/>
                  </a:lnTo>
                  <a:lnTo>
                    <a:pt x="125346" y="96986"/>
                  </a:lnTo>
                  <a:lnTo>
                    <a:pt x="141644" y="35605"/>
                  </a:lnTo>
                  <a:lnTo>
                    <a:pt x="157028" y="17371"/>
                  </a:lnTo>
                  <a:lnTo>
                    <a:pt x="166043" y="13912"/>
                  </a:lnTo>
                  <a:lnTo>
                    <a:pt x="175563" y="13946"/>
                  </a:lnTo>
                  <a:lnTo>
                    <a:pt x="185420" y="16308"/>
                  </a:lnTo>
                  <a:lnTo>
                    <a:pt x="202610" y="31411"/>
                  </a:lnTo>
                  <a:lnTo>
                    <a:pt x="247025" y="89505"/>
                  </a:lnTo>
                  <a:lnTo>
                    <a:pt x="269689" y="135813"/>
                  </a:lnTo>
                  <a:lnTo>
                    <a:pt x="277628" y="191447"/>
                  </a:lnTo>
                  <a:lnTo>
                    <a:pt x="278832" y="210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304637" y="2853611"/>
              <a:ext cx="244089" cy="189125"/>
            </a:xfrm>
            <a:custGeom>
              <a:avLst/>
              <a:gdLst/>
              <a:ahLst/>
              <a:cxnLst/>
              <a:rect l="0" t="0" r="0" b="0"/>
              <a:pathLst>
                <a:path w="244089" h="189125">
                  <a:moveTo>
                    <a:pt x="107218" y="136482"/>
                  </a:moveTo>
                  <a:lnTo>
                    <a:pt x="116283" y="77865"/>
                  </a:lnTo>
                  <a:lnTo>
                    <a:pt x="111724" y="37485"/>
                  </a:lnTo>
                  <a:lnTo>
                    <a:pt x="105542" y="26031"/>
                  </a:lnTo>
                  <a:lnTo>
                    <a:pt x="86196" y="7064"/>
                  </a:lnTo>
                  <a:lnTo>
                    <a:pt x="74486" y="2240"/>
                  </a:lnTo>
                  <a:lnTo>
                    <a:pt x="48996" y="0"/>
                  </a:lnTo>
                  <a:lnTo>
                    <a:pt x="37988" y="4550"/>
                  </a:lnTo>
                  <a:lnTo>
                    <a:pt x="19517" y="22083"/>
                  </a:lnTo>
                  <a:lnTo>
                    <a:pt x="1553" y="58263"/>
                  </a:lnTo>
                  <a:lnTo>
                    <a:pt x="0" y="104207"/>
                  </a:lnTo>
                  <a:lnTo>
                    <a:pt x="12539" y="143687"/>
                  </a:lnTo>
                  <a:lnTo>
                    <a:pt x="19532" y="150644"/>
                  </a:lnTo>
                  <a:lnTo>
                    <a:pt x="27704" y="154112"/>
                  </a:lnTo>
                  <a:lnTo>
                    <a:pt x="36661" y="155254"/>
                  </a:lnTo>
                  <a:lnTo>
                    <a:pt x="52853" y="150284"/>
                  </a:lnTo>
                  <a:lnTo>
                    <a:pt x="67848" y="139107"/>
                  </a:lnTo>
                  <a:lnTo>
                    <a:pt x="88273" y="113083"/>
                  </a:lnTo>
                  <a:lnTo>
                    <a:pt x="98018" y="93327"/>
                  </a:lnTo>
                  <a:lnTo>
                    <a:pt x="102254" y="90165"/>
                  </a:lnTo>
                  <a:lnTo>
                    <a:pt x="106248" y="91566"/>
                  </a:lnTo>
                  <a:lnTo>
                    <a:pt x="151970" y="153668"/>
                  </a:lnTo>
                  <a:lnTo>
                    <a:pt x="181699" y="182388"/>
                  </a:lnTo>
                  <a:lnTo>
                    <a:pt x="191967" y="186973"/>
                  </a:lnTo>
                  <a:lnTo>
                    <a:pt x="244088" y="18912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527669" y="2590010"/>
              <a:ext cx="42114" cy="473783"/>
            </a:xfrm>
            <a:custGeom>
              <a:avLst/>
              <a:gdLst/>
              <a:ahLst/>
              <a:cxnLst/>
              <a:rect l="0" t="0" r="0" b="0"/>
              <a:pathLst>
                <a:path w="42114" h="473783">
                  <a:moveTo>
                    <a:pt x="0" y="0"/>
                  </a:moveTo>
                  <a:lnTo>
                    <a:pt x="0" y="50433"/>
                  </a:lnTo>
                  <a:lnTo>
                    <a:pt x="0" y="105410"/>
                  </a:lnTo>
                  <a:lnTo>
                    <a:pt x="0" y="167094"/>
                  </a:lnTo>
                  <a:lnTo>
                    <a:pt x="5588" y="224339"/>
                  </a:lnTo>
                  <a:lnTo>
                    <a:pt x="17957" y="280707"/>
                  </a:lnTo>
                  <a:lnTo>
                    <a:pt x="28546" y="343141"/>
                  </a:lnTo>
                  <a:lnTo>
                    <a:pt x="33804" y="398809"/>
                  </a:lnTo>
                  <a:lnTo>
                    <a:pt x="39651" y="442989"/>
                  </a:lnTo>
                  <a:lnTo>
                    <a:pt x="42113" y="4737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6718262" y="2786793"/>
              <a:ext cx="243077" cy="319114"/>
            </a:xfrm>
            <a:custGeom>
              <a:avLst/>
              <a:gdLst/>
              <a:ahLst/>
              <a:cxnLst/>
              <a:rect l="0" t="0" r="0" b="0"/>
              <a:pathLst>
                <a:path w="243077" h="319114">
                  <a:moveTo>
                    <a:pt x="177903" y="34844"/>
                  </a:moveTo>
                  <a:lnTo>
                    <a:pt x="159923" y="19203"/>
                  </a:lnTo>
                  <a:lnTo>
                    <a:pt x="108162" y="0"/>
                  </a:lnTo>
                  <a:lnTo>
                    <a:pt x="62613" y="473"/>
                  </a:lnTo>
                  <a:lnTo>
                    <a:pt x="23251" y="8022"/>
                  </a:lnTo>
                  <a:lnTo>
                    <a:pt x="13971" y="13453"/>
                  </a:lnTo>
                  <a:lnTo>
                    <a:pt x="539" y="28846"/>
                  </a:lnTo>
                  <a:lnTo>
                    <a:pt x="0" y="37865"/>
                  </a:lnTo>
                  <a:lnTo>
                    <a:pt x="8757" y="57243"/>
                  </a:lnTo>
                  <a:lnTo>
                    <a:pt x="27830" y="82295"/>
                  </a:lnTo>
                  <a:lnTo>
                    <a:pt x="83837" y="116878"/>
                  </a:lnTo>
                  <a:lnTo>
                    <a:pt x="146379" y="148727"/>
                  </a:lnTo>
                  <a:lnTo>
                    <a:pt x="203906" y="180335"/>
                  </a:lnTo>
                  <a:lnTo>
                    <a:pt x="226422" y="205854"/>
                  </a:lnTo>
                  <a:lnTo>
                    <a:pt x="242323" y="241232"/>
                  </a:lnTo>
                  <a:lnTo>
                    <a:pt x="243076" y="251984"/>
                  </a:lnTo>
                  <a:lnTo>
                    <a:pt x="237675" y="270171"/>
                  </a:lnTo>
                  <a:lnTo>
                    <a:pt x="224356" y="282933"/>
                  </a:lnTo>
                  <a:lnTo>
                    <a:pt x="203228" y="292505"/>
                  </a:lnTo>
                  <a:lnTo>
                    <a:pt x="154212" y="303300"/>
                  </a:lnTo>
                  <a:lnTo>
                    <a:pt x="91422" y="310660"/>
                  </a:lnTo>
                  <a:lnTo>
                    <a:pt x="41033" y="319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468654" y="330478"/>
            <a:ext cx="394683" cy="617087"/>
          </a:xfrm>
          <a:custGeom>
            <a:avLst/>
            <a:gdLst/>
            <a:ahLst/>
            <a:cxnLst/>
            <a:rect l="0" t="0" r="0" b="0"/>
            <a:pathLst>
              <a:path w="394683" h="617087">
                <a:moveTo>
                  <a:pt x="78827" y="6433"/>
                </a:moveTo>
                <a:lnTo>
                  <a:pt x="62039" y="61478"/>
                </a:lnTo>
                <a:lnTo>
                  <a:pt x="52743" y="120946"/>
                </a:lnTo>
                <a:lnTo>
                  <a:pt x="37694" y="153447"/>
                </a:lnTo>
                <a:lnTo>
                  <a:pt x="30348" y="159425"/>
                </a:lnTo>
                <a:lnTo>
                  <a:pt x="21941" y="162240"/>
                </a:lnTo>
                <a:lnTo>
                  <a:pt x="12827" y="162947"/>
                </a:lnTo>
                <a:lnTo>
                  <a:pt x="6751" y="157569"/>
                </a:lnTo>
                <a:lnTo>
                  <a:pt x="0" y="135996"/>
                </a:lnTo>
                <a:lnTo>
                  <a:pt x="1789" y="96555"/>
                </a:lnTo>
                <a:lnTo>
                  <a:pt x="9728" y="60822"/>
                </a:lnTo>
                <a:lnTo>
                  <a:pt x="25078" y="33597"/>
                </a:lnTo>
                <a:lnTo>
                  <a:pt x="44444" y="10712"/>
                </a:lnTo>
                <a:lnTo>
                  <a:pt x="64326" y="2486"/>
                </a:lnTo>
                <a:lnTo>
                  <a:pt x="88760" y="0"/>
                </a:lnTo>
                <a:lnTo>
                  <a:pt x="115217" y="2794"/>
                </a:lnTo>
                <a:lnTo>
                  <a:pt x="136335" y="11055"/>
                </a:lnTo>
                <a:lnTo>
                  <a:pt x="174545" y="41012"/>
                </a:lnTo>
                <a:lnTo>
                  <a:pt x="206312" y="87960"/>
                </a:lnTo>
                <a:lnTo>
                  <a:pt x="228962" y="148537"/>
                </a:lnTo>
                <a:lnTo>
                  <a:pt x="247181" y="212017"/>
                </a:lnTo>
                <a:lnTo>
                  <a:pt x="254662" y="263879"/>
                </a:lnTo>
                <a:lnTo>
                  <a:pt x="256879" y="323699"/>
                </a:lnTo>
                <a:lnTo>
                  <a:pt x="254416" y="382758"/>
                </a:lnTo>
                <a:lnTo>
                  <a:pt x="246277" y="437301"/>
                </a:lnTo>
                <a:lnTo>
                  <a:pt x="236457" y="487388"/>
                </a:lnTo>
                <a:lnTo>
                  <a:pt x="217069" y="546233"/>
                </a:lnTo>
                <a:lnTo>
                  <a:pt x="191928" y="577635"/>
                </a:lnTo>
                <a:lnTo>
                  <a:pt x="156662" y="601758"/>
                </a:lnTo>
                <a:lnTo>
                  <a:pt x="116577" y="612544"/>
                </a:lnTo>
                <a:lnTo>
                  <a:pt x="95215" y="608829"/>
                </a:lnTo>
                <a:lnTo>
                  <a:pt x="70035" y="593583"/>
                </a:lnTo>
                <a:lnTo>
                  <a:pt x="56202" y="579734"/>
                </a:lnTo>
                <a:lnTo>
                  <a:pt x="46155" y="561881"/>
                </a:lnTo>
                <a:lnTo>
                  <a:pt x="44029" y="542248"/>
                </a:lnTo>
                <a:lnTo>
                  <a:pt x="52197" y="501048"/>
                </a:lnTo>
                <a:lnTo>
                  <a:pt x="67297" y="475210"/>
                </a:lnTo>
                <a:lnTo>
                  <a:pt x="83062" y="463173"/>
                </a:lnTo>
                <a:lnTo>
                  <a:pt x="92179" y="458325"/>
                </a:lnTo>
                <a:lnTo>
                  <a:pt x="111667" y="456059"/>
                </a:lnTo>
                <a:lnTo>
                  <a:pt x="152775" y="464136"/>
                </a:lnTo>
                <a:lnTo>
                  <a:pt x="170574" y="476579"/>
                </a:lnTo>
                <a:lnTo>
                  <a:pt x="222541" y="534725"/>
                </a:lnTo>
                <a:lnTo>
                  <a:pt x="260908" y="574294"/>
                </a:lnTo>
                <a:lnTo>
                  <a:pt x="306127" y="602914"/>
                </a:lnTo>
                <a:lnTo>
                  <a:pt x="357779" y="614287"/>
                </a:lnTo>
                <a:lnTo>
                  <a:pt x="394682" y="61708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929713" y="352379"/>
            <a:ext cx="2573971" cy="571337"/>
            <a:chOff x="929713" y="352379"/>
            <a:chExt cx="2573971" cy="571337"/>
          </a:xfrm>
        </p:grpSpPr>
        <p:sp>
          <p:nvSpPr>
            <p:cNvPr id="3" name="Freeform 2"/>
            <p:cNvSpPr/>
            <p:nvPr/>
          </p:nvSpPr>
          <p:spPr>
            <a:xfrm>
              <a:off x="929713" y="352379"/>
              <a:ext cx="285621" cy="571337"/>
            </a:xfrm>
            <a:custGeom>
              <a:avLst/>
              <a:gdLst/>
              <a:ahLst/>
              <a:cxnLst/>
              <a:rect l="0" t="0" r="0" b="0"/>
              <a:pathLst>
                <a:path w="285621" h="571337">
                  <a:moveTo>
                    <a:pt x="165250" y="5589"/>
                  </a:moveTo>
                  <a:lnTo>
                    <a:pt x="111106" y="5589"/>
                  </a:lnTo>
                  <a:lnTo>
                    <a:pt x="56159" y="0"/>
                  </a:lnTo>
                  <a:lnTo>
                    <a:pt x="34487" y="3495"/>
                  </a:lnTo>
                  <a:lnTo>
                    <a:pt x="25432" y="7703"/>
                  </a:lnTo>
                  <a:lnTo>
                    <a:pt x="12252" y="21737"/>
                  </a:lnTo>
                  <a:lnTo>
                    <a:pt x="3664" y="40842"/>
                  </a:lnTo>
                  <a:lnTo>
                    <a:pt x="0" y="77906"/>
                  </a:lnTo>
                  <a:lnTo>
                    <a:pt x="11717" y="140660"/>
                  </a:lnTo>
                  <a:lnTo>
                    <a:pt x="23875" y="199860"/>
                  </a:lnTo>
                  <a:lnTo>
                    <a:pt x="26378" y="229192"/>
                  </a:lnTo>
                  <a:lnTo>
                    <a:pt x="29385" y="236546"/>
                  </a:lnTo>
                  <a:lnTo>
                    <a:pt x="33729" y="239109"/>
                  </a:lnTo>
                  <a:lnTo>
                    <a:pt x="38965" y="238478"/>
                  </a:lnTo>
                  <a:lnTo>
                    <a:pt x="51022" y="231538"/>
                  </a:lnTo>
                  <a:lnTo>
                    <a:pt x="74083" y="217597"/>
                  </a:lnTo>
                  <a:lnTo>
                    <a:pt x="83415" y="213608"/>
                  </a:lnTo>
                  <a:lnTo>
                    <a:pt x="103143" y="212296"/>
                  </a:lnTo>
                  <a:lnTo>
                    <a:pt x="149993" y="220985"/>
                  </a:lnTo>
                  <a:lnTo>
                    <a:pt x="179317" y="236177"/>
                  </a:lnTo>
                  <a:lnTo>
                    <a:pt x="224606" y="276038"/>
                  </a:lnTo>
                  <a:lnTo>
                    <a:pt x="251758" y="319581"/>
                  </a:lnTo>
                  <a:lnTo>
                    <a:pt x="273421" y="379431"/>
                  </a:lnTo>
                  <a:lnTo>
                    <a:pt x="285620" y="432941"/>
                  </a:lnTo>
                  <a:lnTo>
                    <a:pt x="276306" y="494921"/>
                  </a:lnTo>
                  <a:lnTo>
                    <a:pt x="261067" y="524793"/>
                  </a:lnTo>
                  <a:lnTo>
                    <a:pt x="241733" y="548462"/>
                  </a:lnTo>
                  <a:lnTo>
                    <a:pt x="215598" y="564704"/>
                  </a:lnTo>
                  <a:lnTo>
                    <a:pt x="180038" y="571336"/>
                  </a:lnTo>
                  <a:lnTo>
                    <a:pt x="145455" y="567712"/>
                  </a:lnTo>
                  <a:lnTo>
                    <a:pt x="112982" y="553640"/>
                  </a:lnTo>
                  <a:lnTo>
                    <a:pt x="55964" y="506553"/>
                  </a:lnTo>
                  <a:lnTo>
                    <a:pt x="49437" y="500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47647" y="86333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623976" y="379025"/>
              <a:ext cx="257552" cy="502475"/>
            </a:xfrm>
            <a:custGeom>
              <a:avLst/>
              <a:gdLst/>
              <a:ahLst/>
              <a:cxnLst/>
              <a:rect l="0" t="0" r="0" b="0"/>
              <a:pathLst>
                <a:path w="257552" h="502475">
                  <a:moveTo>
                    <a:pt x="218511" y="0"/>
                  </a:moveTo>
                  <a:lnTo>
                    <a:pt x="163423" y="55088"/>
                  </a:lnTo>
                  <a:lnTo>
                    <a:pt x="111547" y="116029"/>
                  </a:lnTo>
                  <a:lnTo>
                    <a:pt x="66601" y="176818"/>
                  </a:lnTo>
                  <a:lnTo>
                    <a:pt x="36592" y="238578"/>
                  </a:lnTo>
                  <a:lnTo>
                    <a:pt x="15498" y="299916"/>
                  </a:lnTo>
                  <a:lnTo>
                    <a:pt x="2198" y="354778"/>
                  </a:lnTo>
                  <a:lnTo>
                    <a:pt x="0" y="395498"/>
                  </a:lnTo>
                  <a:lnTo>
                    <a:pt x="7408" y="430310"/>
                  </a:lnTo>
                  <a:lnTo>
                    <a:pt x="17842" y="452122"/>
                  </a:lnTo>
                  <a:lnTo>
                    <a:pt x="42460" y="478543"/>
                  </a:lnTo>
                  <a:lnTo>
                    <a:pt x="71981" y="495600"/>
                  </a:lnTo>
                  <a:lnTo>
                    <a:pt x="108544" y="502474"/>
                  </a:lnTo>
                  <a:lnTo>
                    <a:pt x="149013" y="493332"/>
                  </a:lnTo>
                  <a:lnTo>
                    <a:pt x="179461" y="475806"/>
                  </a:lnTo>
                  <a:lnTo>
                    <a:pt x="226323" y="430549"/>
                  </a:lnTo>
                  <a:lnTo>
                    <a:pt x="246172" y="399752"/>
                  </a:lnTo>
                  <a:lnTo>
                    <a:pt x="254201" y="376539"/>
                  </a:lnTo>
                  <a:lnTo>
                    <a:pt x="257551" y="331756"/>
                  </a:lnTo>
                  <a:lnTo>
                    <a:pt x="254189" y="302645"/>
                  </a:lnTo>
                  <a:lnTo>
                    <a:pt x="242557" y="277229"/>
                  </a:lnTo>
                  <a:lnTo>
                    <a:pt x="225688" y="256574"/>
                  </a:lnTo>
                  <a:lnTo>
                    <a:pt x="206493" y="243495"/>
                  </a:lnTo>
                  <a:lnTo>
                    <a:pt x="183144" y="240021"/>
                  </a:lnTo>
                  <a:lnTo>
                    <a:pt x="124437" y="247323"/>
                  </a:lnTo>
                  <a:lnTo>
                    <a:pt x="100271" y="256541"/>
                  </a:lnTo>
                  <a:lnTo>
                    <a:pt x="65693" y="281522"/>
                  </a:lnTo>
                  <a:lnTo>
                    <a:pt x="32328" y="332622"/>
                  </a:lnTo>
                  <a:lnTo>
                    <a:pt x="18469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368911" y="579067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115814" y="0"/>
                  </a:moveTo>
                  <a:lnTo>
                    <a:pt x="60727" y="49498"/>
                  </a:lnTo>
                  <a:lnTo>
                    <a:pt x="36451" y="70298"/>
                  </a:lnTo>
                  <a:lnTo>
                    <a:pt x="11632" y="107393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358383" y="568538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0" y="0"/>
                  </a:moveTo>
                  <a:lnTo>
                    <a:pt x="17981" y="24047"/>
                  </a:lnTo>
                  <a:lnTo>
                    <a:pt x="76331" y="73669"/>
                  </a:lnTo>
                  <a:lnTo>
                    <a:pt x="133982" y="112692"/>
                  </a:lnTo>
                  <a:lnTo>
                    <a:pt x="15792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60902" y="400082"/>
              <a:ext cx="339762" cy="470359"/>
            </a:xfrm>
            <a:custGeom>
              <a:avLst/>
              <a:gdLst/>
              <a:ahLst/>
              <a:cxnLst/>
              <a:rect l="0" t="0" r="0" b="0"/>
              <a:pathLst>
                <a:path w="339762" h="470359">
                  <a:moveTo>
                    <a:pt x="118662" y="0"/>
                  </a:moveTo>
                  <a:lnTo>
                    <a:pt x="94943" y="43963"/>
                  </a:lnTo>
                  <a:lnTo>
                    <a:pt x="76660" y="103334"/>
                  </a:lnTo>
                  <a:lnTo>
                    <a:pt x="68409" y="124305"/>
                  </a:lnTo>
                  <a:lnTo>
                    <a:pt x="56943" y="141425"/>
                  </a:lnTo>
                  <a:lnTo>
                    <a:pt x="50610" y="143416"/>
                  </a:lnTo>
                  <a:lnTo>
                    <a:pt x="44048" y="141234"/>
                  </a:lnTo>
                  <a:lnTo>
                    <a:pt x="37334" y="136270"/>
                  </a:lnTo>
                  <a:lnTo>
                    <a:pt x="34028" y="128282"/>
                  </a:lnTo>
                  <a:lnTo>
                    <a:pt x="33474" y="106927"/>
                  </a:lnTo>
                  <a:lnTo>
                    <a:pt x="39739" y="74186"/>
                  </a:lnTo>
                  <a:lnTo>
                    <a:pt x="54594" y="47848"/>
                  </a:lnTo>
                  <a:lnTo>
                    <a:pt x="73813" y="25226"/>
                  </a:lnTo>
                  <a:lnTo>
                    <a:pt x="99914" y="9294"/>
                  </a:lnTo>
                  <a:lnTo>
                    <a:pt x="109673" y="8536"/>
                  </a:lnTo>
                  <a:lnTo>
                    <a:pt x="129875" y="13933"/>
                  </a:lnTo>
                  <a:lnTo>
                    <a:pt x="147432" y="27249"/>
                  </a:lnTo>
                  <a:lnTo>
                    <a:pt x="161865" y="46036"/>
                  </a:lnTo>
                  <a:lnTo>
                    <a:pt x="180662" y="99344"/>
                  </a:lnTo>
                  <a:lnTo>
                    <a:pt x="192015" y="148759"/>
                  </a:lnTo>
                  <a:lnTo>
                    <a:pt x="199668" y="200445"/>
                  </a:lnTo>
                  <a:lnTo>
                    <a:pt x="201936" y="252804"/>
                  </a:lnTo>
                  <a:lnTo>
                    <a:pt x="199488" y="305362"/>
                  </a:lnTo>
                  <a:lnTo>
                    <a:pt x="191354" y="354860"/>
                  </a:lnTo>
                  <a:lnTo>
                    <a:pt x="178415" y="396043"/>
                  </a:lnTo>
                  <a:lnTo>
                    <a:pt x="153082" y="441399"/>
                  </a:lnTo>
                  <a:lnTo>
                    <a:pt x="136300" y="456660"/>
                  </a:lnTo>
                  <a:lnTo>
                    <a:pt x="115973" y="466173"/>
                  </a:lnTo>
                  <a:lnTo>
                    <a:pt x="78221" y="470358"/>
                  </a:lnTo>
                  <a:lnTo>
                    <a:pt x="39739" y="463539"/>
                  </a:lnTo>
                  <a:lnTo>
                    <a:pt x="20804" y="453242"/>
                  </a:lnTo>
                  <a:lnTo>
                    <a:pt x="7709" y="437748"/>
                  </a:lnTo>
                  <a:lnTo>
                    <a:pt x="2580" y="428702"/>
                  </a:lnTo>
                  <a:lnTo>
                    <a:pt x="0" y="409293"/>
                  </a:lnTo>
                  <a:lnTo>
                    <a:pt x="7875" y="368237"/>
                  </a:lnTo>
                  <a:lnTo>
                    <a:pt x="22926" y="342424"/>
                  </a:lnTo>
                  <a:lnTo>
                    <a:pt x="31441" y="337078"/>
                  </a:lnTo>
                  <a:lnTo>
                    <a:pt x="66953" y="329552"/>
                  </a:lnTo>
                  <a:lnTo>
                    <a:pt x="111660" y="329662"/>
                  </a:lnTo>
                  <a:lnTo>
                    <a:pt x="159393" y="349475"/>
                  </a:lnTo>
                  <a:lnTo>
                    <a:pt x="213237" y="375568"/>
                  </a:lnTo>
                  <a:lnTo>
                    <a:pt x="266037" y="407571"/>
                  </a:lnTo>
                  <a:lnTo>
                    <a:pt x="303229" y="417120"/>
                  </a:lnTo>
                  <a:lnTo>
                    <a:pt x="339761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231427" y="406447"/>
              <a:ext cx="272257" cy="450326"/>
            </a:xfrm>
            <a:custGeom>
              <a:avLst/>
              <a:gdLst/>
              <a:ahLst/>
              <a:cxnLst/>
              <a:rect l="0" t="0" r="0" b="0"/>
              <a:pathLst>
                <a:path w="272257" h="450326">
                  <a:moveTo>
                    <a:pt x="200863" y="4164"/>
                  </a:moveTo>
                  <a:lnTo>
                    <a:pt x="142246" y="13229"/>
                  </a:lnTo>
                  <a:lnTo>
                    <a:pt x="89242" y="13233"/>
                  </a:lnTo>
                  <a:lnTo>
                    <a:pt x="27370" y="0"/>
                  </a:lnTo>
                  <a:lnTo>
                    <a:pt x="17350" y="1388"/>
                  </a:lnTo>
                  <a:lnTo>
                    <a:pt x="9501" y="5823"/>
                  </a:lnTo>
                  <a:lnTo>
                    <a:pt x="3098" y="12289"/>
                  </a:lnTo>
                  <a:lnTo>
                    <a:pt x="0" y="20109"/>
                  </a:lnTo>
                  <a:lnTo>
                    <a:pt x="482" y="79227"/>
                  </a:lnTo>
                  <a:lnTo>
                    <a:pt x="7990" y="137101"/>
                  </a:lnTo>
                  <a:lnTo>
                    <a:pt x="9857" y="165412"/>
                  </a:lnTo>
                  <a:lnTo>
                    <a:pt x="12694" y="172494"/>
                  </a:lnTo>
                  <a:lnTo>
                    <a:pt x="16925" y="174876"/>
                  </a:lnTo>
                  <a:lnTo>
                    <a:pt x="75464" y="158098"/>
                  </a:lnTo>
                  <a:lnTo>
                    <a:pt x="117564" y="159088"/>
                  </a:lnTo>
                  <a:lnTo>
                    <a:pt x="155905" y="166791"/>
                  </a:lnTo>
                  <a:lnTo>
                    <a:pt x="212605" y="201417"/>
                  </a:lnTo>
                  <a:lnTo>
                    <a:pt x="237747" y="221966"/>
                  </a:lnTo>
                  <a:lnTo>
                    <a:pt x="254426" y="248462"/>
                  </a:lnTo>
                  <a:lnTo>
                    <a:pt x="269372" y="291196"/>
                  </a:lnTo>
                  <a:lnTo>
                    <a:pt x="272256" y="320857"/>
                  </a:lnTo>
                  <a:lnTo>
                    <a:pt x="262700" y="364851"/>
                  </a:lnTo>
                  <a:lnTo>
                    <a:pt x="245051" y="396343"/>
                  </a:lnTo>
                  <a:lnTo>
                    <a:pt x="225004" y="420492"/>
                  </a:lnTo>
                  <a:lnTo>
                    <a:pt x="198657" y="436876"/>
                  </a:lnTo>
                  <a:lnTo>
                    <a:pt x="168624" y="449140"/>
                  </a:lnTo>
                  <a:lnTo>
                    <a:pt x="147930" y="450325"/>
                  </a:lnTo>
                  <a:lnTo>
                    <a:pt x="94369" y="438477"/>
                  </a:lnTo>
                  <a:lnTo>
                    <a:pt x="48242" y="425133"/>
                  </a:lnTo>
                  <a:lnTo>
                    <a:pt x="21878" y="414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308527" y="1668837"/>
            <a:ext cx="1273999" cy="1188826"/>
            <a:chOff x="2308527" y="1668837"/>
            <a:chExt cx="1273999" cy="1188826"/>
          </a:xfrm>
        </p:grpSpPr>
        <p:sp>
          <p:nvSpPr>
            <p:cNvPr id="11" name="Freeform 10"/>
            <p:cNvSpPr/>
            <p:nvPr/>
          </p:nvSpPr>
          <p:spPr>
            <a:xfrm>
              <a:off x="2308527" y="1672026"/>
              <a:ext cx="365712" cy="535878"/>
            </a:xfrm>
            <a:custGeom>
              <a:avLst/>
              <a:gdLst/>
              <a:ahLst/>
              <a:cxnLst/>
              <a:rect l="0" t="0" r="0" b="0"/>
              <a:pathLst>
                <a:path w="365712" h="535878">
                  <a:moveTo>
                    <a:pt x="70913" y="2005"/>
                  </a:moveTo>
                  <a:lnTo>
                    <a:pt x="47194" y="60621"/>
                  </a:lnTo>
                  <a:lnTo>
                    <a:pt x="31306" y="119691"/>
                  </a:lnTo>
                  <a:lnTo>
                    <a:pt x="19775" y="140487"/>
                  </a:lnTo>
                  <a:lnTo>
                    <a:pt x="15764" y="141120"/>
                  </a:lnTo>
                  <a:lnTo>
                    <a:pt x="13090" y="135692"/>
                  </a:lnTo>
                  <a:lnTo>
                    <a:pt x="11289" y="116403"/>
                  </a:lnTo>
                  <a:lnTo>
                    <a:pt x="18022" y="85813"/>
                  </a:lnTo>
                  <a:lnTo>
                    <a:pt x="40665" y="47155"/>
                  </a:lnTo>
                  <a:lnTo>
                    <a:pt x="67668" y="16643"/>
                  </a:lnTo>
                  <a:lnTo>
                    <a:pt x="94128" y="753"/>
                  </a:lnTo>
                  <a:lnTo>
                    <a:pt x="103937" y="0"/>
                  </a:lnTo>
                  <a:lnTo>
                    <a:pt x="124195" y="5403"/>
                  </a:lnTo>
                  <a:lnTo>
                    <a:pt x="141777" y="21842"/>
                  </a:lnTo>
                  <a:lnTo>
                    <a:pt x="178164" y="75544"/>
                  </a:lnTo>
                  <a:lnTo>
                    <a:pt x="200099" y="133915"/>
                  </a:lnTo>
                  <a:lnTo>
                    <a:pt x="215105" y="197104"/>
                  </a:lnTo>
                  <a:lnTo>
                    <a:pt x="217362" y="248935"/>
                  </a:lnTo>
                  <a:lnTo>
                    <a:pt x="214911" y="308746"/>
                  </a:lnTo>
                  <a:lnTo>
                    <a:pt x="206776" y="367802"/>
                  </a:lnTo>
                  <a:lnTo>
                    <a:pt x="193837" y="419225"/>
                  </a:lnTo>
                  <a:lnTo>
                    <a:pt x="168504" y="478522"/>
                  </a:lnTo>
                  <a:lnTo>
                    <a:pt x="142333" y="510003"/>
                  </a:lnTo>
                  <a:lnTo>
                    <a:pt x="112351" y="528559"/>
                  </a:lnTo>
                  <a:lnTo>
                    <a:pt x="75652" y="535877"/>
                  </a:lnTo>
                  <a:lnTo>
                    <a:pt x="55082" y="531350"/>
                  </a:lnTo>
                  <a:lnTo>
                    <a:pt x="22812" y="509379"/>
                  </a:lnTo>
                  <a:lnTo>
                    <a:pt x="6618" y="483791"/>
                  </a:lnTo>
                  <a:lnTo>
                    <a:pt x="0" y="448393"/>
                  </a:lnTo>
                  <a:lnTo>
                    <a:pt x="4691" y="425008"/>
                  </a:lnTo>
                  <a:lnTo>
                    <a:pt x="26767" y="381399"/>
                  </a:lnTo>
                  <a:lnTo>
                    <a:pt x="43103" y="366376"/>
                  </a:lnTo>
                  <a:lnTo>
                    <a:pt x="52373" y="360733"/>
                  </a:lnTo>
                  <a:lnTo>
                    <a:pt x="63233" y="359310"/>
                  </a:lnTo>
                  <a:lnTo>
                    <a:pt x="87777" y="363968"/>
                  </a:lnTo>
                  <a:lnTo>
                    <a:pt x="122313" y="379744"/>
                  </a:lnTo>
                  <a:lnTo>
                    <a:pt x="176034" y="421242"/>
                  </a:lnTo>
                  <a:lnTo>
                    <a:pt x="236055" y="457989"/>
                  </a:lnTo>
                  <a:lnTo>
                    <a:pt x="258953" y="472166"/>
                  </a:lnTo>
                  <a:lnTo>
                    <a:pt x="283948" y="476907"/>
                  </a:lnTo>
                  <a:lnTo>
                    <a:pt x="341252" y="468699"/>
                  </a:lnTo>
                  <a:lnTo>
                    <a:pt x="365711" y="4652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742096" y="1668837"/>
              <a:ext cx="255046" cy="485142"/>
            </a:xfrm>
            <a:custGeom>
              <a:avLst/>
              <a:gdLst/>
              <a:ahLst/>
              <a:cxnLst/>
              <a:rect l="0" t="0" r="0" b="0"/>
              <a:pathLst>
                <a:path w="255046" h="485142">
                  <a:moveTo>
                    <a:pt x="216411" y="5194"/>
                  </a:moveTo>
                  <a:lnTo>
                    <a:pt x="157795" y="14259"/>
                  </a:lnTo>
                  <a:lnTo>
                    <a:pt x="96385" y="8197"/>
                  </a:lnTo>
                  <a:lnTo>
                    <a:pt x="41101" y="2667"/>
                  </a:lnTo>
                  <a:lnTo>
                    <a:pt x="29348" y="0"/>
                  </a:lnTo>
                  <a:lnTo>
                    <a:pt x="20342" y="1731"/>
                  </a:lnTo>
                  <a:lnTo>
                    <a:pt x="13169" y="6395"/>
                  </a:lnTo>
                  <a:lnTo>
                    <a:pt x="7217" y="13014"/>
                  </a:lnTo>
                  <a:lnTo>
                    <a:pt x="604" y="35965"/>
                  </a:lnTo>
                  <a:lnTo>
                    <a:pt x="0" y="78652"/>
                  </a:lnTo>
                  <a:lnTo>
                    <a:pt x="4688" y="134997"/>
                  </a:lnTo>
                  <a:lnTo>
                    <a:pt x="5613" y="191188"/>
                  </a:lnTo>
                  <a:lnTo>
                    <a:pt x="5740" y="219269"/>
                  </a:lnTo>
                  <a:lnTo>
                    <a:pt x="6944" y="223950"/>
                  </a:lnTo>
                  <a:lnTo>
                    <a:pt x="8916" y="222391"/>
                  </a:lnTo>
                  <a:lnTo>
                    <a:pt x="15397" y="210520"/>
                  </a:lnTo>
                  <a:lnTo>
                    <a:pt x="33369" y="190683"/>
                  </a:lnTo>
                  <a:lnTo>
                    <a:pt x="61571" y="171158"/>
                  </a:lnTo>
                  <a:lnTo>
                    <a:pt x="99043" y="158613"/>
                  </a:lnTo>
                  <a:lnTo>
                    <a:pt x="126033" y="155268"/>
                  </a:lnTo>
                  <a:lnTo>
                    <a:pt x="150507" y="160021"/>
                  </a:lnTo>
                  <a:lnTo>
                    <a:pt x="194815" y="182136"/>
                  </a:lnTo>
                  <a:lnTo>
                    <a:pt x="221191" y="207750"/>
                  </a:lnTo>
                  <a:lnTo>
                    <a:pt x="246778" y="258209"/>
                  </a:lnTo>
                  <a:lnTo>
                    <a:pt x="255045" y="292681"/>
                  </a:lnTo>
                  <a:lnTo>
                    <a:pt x="254374" y="332530"/>
                  </a:lnTo>
                  <a:lnTo>
                    <a:pt x="248492" y="358907"/>
                  </a:lnTo>
                  <a:lnTo>
                    <a:pt x="219062" y="415245"/>
                  </a:lnTo>
                  <a:lnTo>
                    <a:pt x="189336" y="456639"/>
                  </a:lnTo>
                  <a:lnTo>
                    <a:pt x="166553" y="473338"/>
                  </a:lnTo>
                  <a:lnTo>
                    <a:pt x="140830" y="482319"/>
                  </a:lnTo>
                  <a:lnTo>
                    <a:pt x="112630" y="485141"/>
                  </a:lnTo>
                  <a:lnTo>
                    <a:pt x="59344" y="480540"/>
                  </a:lnTo>
                  <a:lnTo>
                    <a:pt x="37427" y="47897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105906" y="2116227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339848" y="1695088"/>
              <a:ext cx="242678" cy="439262"/>
            </a:xfrm>
            <a:custGeom>
              <a:avLst/>
              <a:gdLst/>
              <a:ahLst/>
              <a:cxnLst/>
              <a:rect l="0" t="0" r="0" b="0"/>
              <a:pathLst>
                <a:path w="242678" h="439262">
                  <a:moveTo>
                    <a:pt x="197727" y="0"/>
                  </a:moveTo>
                  <a:lnTo>
                    <a:pt x="148229" y="58563"/>
                  </a:lnTo>
                  <a:lnTo>
                    <a:pt x="101998" y="117517"/>
                  </a:lnTo>
                  <a:lnTo>
                    <a:pt x="60664" y="172302"/>
                  </a:lnTo>
                  <a:lnTo>
                    <a:pt x="28280" y="229353"/>
                  </a:lnTo>
                  <a:lnTo>
                    <a:pt x="9404" y="292616"/>
                  </a:lnTo>
                  <a:lnTo>
                    <a:pt x="0" y="350519"/>
                  </a:lnTo>
                  <a:lnTo>
                    <a:pt x="4954" y="375715"/>
                  </a:lnTo>
                  <a:lnTo>
                    <a:pt x="16123" y="397441"/>
                  </a:lnTo>
                  <a:lnTo>
                    <a:pt x="32786" y="414896"/>
                  </a:lnTo>
                  <a:lnTo>
                    <a:pt x="61898" y="432288"/>
                  </a:lnTo>
                  <a:lnTo>
                    <a:pt x="98340" y="439261"/>
                  </a:lnTo>
                  <a:lnTo>
                    <a:pt x="133184" y="435737"/>
                  </a:lnTo>
                  <a:lnTo>
                    <a:pt x="165735" y="421695"/>
                  </a:lnTo>
                  <a:lnTo>
                    <a:pt x="214623" y="382276"/>
                  </a:lnTo>
                  <a:lnTo>
                    <a:pt x="230549" y="355812"/>
                  </a:lnTo>
                  <a:lnTo>
                    <a:pt x="242677" y="325744"/>
                  </a:lnTo>
                  <a:lnTo>
                    <a:pt x="242501" y="289019"/>
                  </a:lnTo>
                  <a:lnTo>
                    <a:pt x="235040" y="254091"/>
                  </a:lnTo>
                  <a:lnTo>
                    <a:pt x="229621" y="245433"/>
                  </a:lnTo>
                  <a:lnTo>
                    <a:pt x="214242" y="232693"/>
                  </a:lnTo>
                  <a:lnTo>
                    <a:pt x="192589" y="226252"/>
                  </a:lnTo>
                  <a:lnTo>
                    <a:pt x="168537" y="224558"/>
                  </a:lnTo>
                  <a:lnTo>
                    <a:pt x="146149" y="227705"/>
                  </a:lnTo>
                  <a:lnTo>
                    <a:pt x="127620" y="236123"/>
                  </a:lnTo>
                  <a:lnTo>
                    <a:pt x="81913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46193" y="2410347"/>
              <a:ext cx="343942" cy="447316"/>
            </a:xfrm>
            <a:custGeom>
              <a:avLst/>
              <a:gdLst/>
              <a:ahLst/>
              <a:cxnLst/>
              <a:rect l="0" t="0" r="0" b="0"/>
              <a:pathLst>
                <a:path w="343942" h="447316">
                  <a:moveTo>
                    <a:pt x="70200" y="11207"/>
                  </a:moveTo>
                  <a:lnTo>
                    <a:pt x="46481" y="55170"/>
                  </a:lnTo>
                  <a:lnTo>
                    <a:pt x="31763" y="111441"/>
                  </a:lnTo>
                  <a:lnTo>
                    <a:pt x="24651" y="140373"/>
                  </a:lnTo>
                  <a:lnTo>
                    <a:pt x="19947" y="147621"/>
                  </a:lnTo>
                  <a:lnTo>
                    <a:pt x="14471" y="150112"/>
                  </a:lnTo>
                  <a:lnTo>
                    <a:pt x="8481" y="149434"/>
                  </a:lnTo>
                  <a:lnTo>
                    <a:pt x="4488" y="143133"/>
                  </a:lnTo>
                  <a:lnTo>
                    <a:pt x="51" y="120533"/>
                  </a:lnTo>
                  <a:lnTo>
                    <a:pt x="3142" y="80515"/>
                  </a:lnTo>
                  <a:lnTo>
                    <a:pt x="11541" y="59168"/>
                  </a:lnTo>
                  <a:lnTo>
                    <a:pt x="56426" y="4530"/>
                  </a:lnTo>
                  <a:lnTo>
                    <a:pt x="64527" y="907"/>
                  </a:lnTo>
                  <a:lnTo>
                    <a:pt x="82887" y="0"/>
                  </a:lnTo>
                  <a:lnTo>
                    <a:pt x="112954" y="11656"/>
                  </a:lnTo>
                  <a:lnTo>
                    <a:pt x="130536" y="29734"/>
                  </a:lnTo>
                  <a:lnTo>
                    <a:pt x="159687" y="84573"/>
                  </a:lnTo>
                  <a:lnTo>
                    <a:pt x="175138" y="136313"/>
                  </a:lnTo>
                  <a:lnTo>
                    <a:pt x="182791" y="186706"/>
                  </a:lnTo>
                  <a:lnTo>
                    <a:pt x="185059" y="237512"/>
                  </a:lnTo>
                  <a:lnTo>
                    <a:pt x="182612" y="297019"/>
                  </a:lnTo>
                  <a:lnTo>
                    <a:pt x="171358" y="352865"/>
                  </a:lnTo>
                  <a:lnTo>
                    <a:pt x="153206" y="392809"/>
                  </a:lnTo>
                  <a:lnTo>
                    <a:pt x="136337" y="412435"/>
                  </a:lnTo>
                  <a:lnTo>
                    <a:pt x="109343" y="432856"/>
                  </a:lnTo>
                  <a:lnTo>
                    <a:pt x="80968" y="444271"/>
                  </a:lnTo>
                  <a:lnTo>
                    <a:pt x="66850" y="447315"/>
                  </a:lnTo>
                  <a:lnTo>
                    <a:pt x="41805" y="444459"/>
                  </a:lnTo>
                  <a:lnTo>
                    <a:pt x="30213" y="440422"/>
                  </a:lnTo>
                  <a:lnTo>
                    <a:pt x="14214" y="426577"/>
                  </a:lnTo>
                  <a:lnTo>
                    <a:pt x="8310" y="417972"/>
                  </a:lnTo>
                  <a:lnTo>
                    <a:pt x="0" y="383504"/>
                  </a:lnTo>
                  <a:lnTo>
                    <a:pt x="4295" y="360336"/>
                  </a:lnTo>
                  <a:lnTo>
                    <a:pt x="26116" y="316867"/>
                  </a:lnTo>
                  <a:lnTo>
                    <a:pt x="51679" y="290636"/>
                  </a:lnTo>
                  <a:lnTo>
                    <a:pt x="80686" y="284746"/>
                  </a:lnTo>
                  <a:lnTo>
                    <a:pt x="139732" y="290497"/>
                  </a:lnTo>
                  <a:lnTo>
                    <a:pt x="193596" y="310134"/>
                  </a:lnTo>
                  <a:lnTo>
                    <a:pt x="252416" y="323372"/>
                  </a:lnTo>
                  <a:lnTo>
                    <a:pt x="296546" y="322849"/>
                  </a:lnTo>
                  <a:lnTo>
                    <a:pt x="325609" y="315285"/>
                  </a:lnTo>
                  <a:lnTo>
                    <a:pt x="343941" y="3060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83085" y="2389969"/>
              <a:ext cx="287827" cy="423274"/>
            </a:xfrm>
            <a:custGeom>
              <a:avLst/>
              <a:gdLst/>
              <a:ahLst/>
              <a:cxnLst/>
              <a:rect l="0" t="0" r="0" b="0"/>
              <a:pathLst>
                <a:path w="287827" h="423274">
                  <a:moveTo>
                    <a:pt x="186034" y="0"/>
                  </a:moveTo>
                  <a:lnTo>
                    <a:pt x="148556" y="8333"/>
                  </a:lnTo>
                  <a:lnTo>
                    <a:pt x="110588" y="6758"/>
                  </a:lnTo>
                  <a:lnTo>
                    <a:pt x="50248" y="1335"/>
                  </a:lnTo>
                  <a:lnTo>
                    <a:pt x="10490" y="5984"/>
                  </a:lnTo>
                  <a:lnTo>
                    <a:pt x="3494" y="13348"/>
                  </a:lnTo>
                  <a:lnTo>
                    <a:pt x="0" y="24106"/>
                  </a:lnTo>
                  <a:lnTo>
                    <a:pt x="407" y="50488"/>
                  </a:lnTo>
                  <a:lnTo>
                    <a:pt x="16612" y="105552"/>
                  </a:lnTo>
                  <a:lnTo>
                    <a:pt x="31425" y="161489"/>
                  </a:lnTo>
                  <a:lnTo>
                    <a:pt x="42088" y="197977"/>
                  </a:lnTo>
                  <a:lnTo>
                    <a:pt x="42107" y="203344"/>
                  </a:lnTo>
                  <a:lnTo>
                    <a:pt x="39780" y="204583"/>
                  </a:lnTo>
                  <a:lnTo>
                    <a:pt x="35889" y="203069"/>
                  </a:lnTo>
                  <a:lnTo>
                    <a:pt x="33294" y="197380"/>
                  </a:lnTo>
                  <a:lnTo>
                    <a:pt x="30412" y="178581"/>
                  </a:lnTo>
                  <a:lnTo>
                    <a:pt x="35370" y="160868"/>
                  </a:lnTo>
                  <a:lnTo>
                    <a:pt x="39968" y="152868"/>
                  </a:lnTo>
                  <a:lnTo>
                    <a:pt x="54435" y="140861"/>
                  </a:lnTo>
                  <a:lnTo>
                    <a:pt x="73734" y="132795"/>
                  </a:lnTo>
                  <a:lnTo>
                    <a:pt x="110906" y="129423"/>
                  </a:lnTo>
                  <a:lnTo>
                    <a:pt x="165388" y="138172"/>
                  </a:lnTo>
                  <a:lnTo>
                    <a:pt x="193236" y="146807"/>
                  </a:lnTo>
                  <a:lnTo>
                    <a:pt x="246121" y="180947"/>
                  </a:lnTo>
                  <a:lnTo>
                    <a:pt x="266552" y="200913"/>
                  </a:lnTo>
                  <a:lnTo>
                    <a:pt x="279531" y="221486"/>
                  </a:lnTo>
                  <a:lnTo>
                    <a:pt x="287826" y="263977"/>
                  </a:lnTo>
                  <a:lnTo>
                    <a:pt x="284695" y="308022"/>
                  </a:lnTo>
                  <a:lnTo>
                    <a:pt x="270769" y="350709"/>
                  </a:lnTo>
                  <a:lnTo>
                    <a:pt x="255279" y="372679"/>
                  </a:lnTo>
                  <a:lnTo>
                    <a:pt x="216740" y="405848"/>
                  </a:lnTo>
                  <a:lnTo>
                    <a:pt x="180184" y="422198"/>
                  </a:lnTo>
                  <a:lnTo>
                    <a:pt x="134128" y="423273"/>
                  </a:lnTo>
                  <a:lnTo>
                    <a:pt x="76908" y="411985"/>
                  </a:lnTo>
                  <a:lnTo>
                    <a:pt x="2810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789844" y="2632124"/>
            <a:ext cx="1768789" cy="347441"/>
            <a:chOff x="1789844" y="2632124"/>
            <a:chExt cx="1768789" cy="347441"/>
          </a:xfrm>
        </p:grpSpPr>
        <p:sp>
          <p:nvSpPr>
            <p:cNvPr id="18" name="Freeform 17"/>
            <p:cNvSpPr/>
            <p:nvPr/>
          </p:nvSpPr>
          <p:spPr>
            <a:xfrm>
              <a:off x="1821430" y="2632124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79896" y="53875"/>
                  </a:lnTo>
                  <a:lnTo>
                    <a:pt x="31537" y="11496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789844" y="2653181"/>
              <a:ext cx="178986" cy="168457"/>
            </a:xfrm>
            <a:custGeom>
              <a:avLst/>
              <a:gdLst/>
              <a:ahLst/>
              <a:cxnLst/>
              <a:rect l="0" t="0" r="0" b="0"/>
              <a:pathLst>
                <a:path w="178986" h="168457">
                  <a:moveTo>
                    <a:pt x="0" y="0"/>
                  </a:moveTo>
                  <a:lnTo>
                    <a:pt x="55087" y="49498"/>
                  </a:lnTo>
                  <a:lnTo>
                    <a:pt x="110439" y="105933"/>
                  </a:lnTo>
                  <a:lnTo>
                    <a:pt x="160158" y="158724"/>
                  </a:lnTo>
                  <a:lnTo>
                    <a:pt x="178985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800373" y="2958507"/>
              <a:ext cx="1758260" cy="21058"/>
            </a:xfrm>
            <a:custGeom>
              <a:avLst/>
              <a:gdLst/>
              <a:ahLst/>
              <a:cxnLst/>
              <a:rect l="0" t="0" r="0" b="0"/>
              <a:pathLst>
                <a:path w="1758260" h="21058">
                  <a:moveTo>
                    <a:pt x="1758259" y="21057"/>
                  </a:moveTo>
                  <a:lnTo>
                    <a:pt x="1699642" y="21057"/>
                  </a:lnTo>
                  <a:lnTo>
                    <a:pt x="1645468" y="19888"/>
                  </a:lnTo>
                  <a:lnTo>
                    <a:pt x="1583468" y="12724"/>
                  </a:lnTo>
                  <a:lnTo>
                    <a:pt x="1524755" y="11179"/>
                  </a:lnTo>
                  <a:lnTo>
                    <a:pt x="1462905" y="7602"/>
                  </a:lnTo>
                  <a:lnTo>
                    <a:pt x="1400125" y="5373"/>
                  </a:lnTo>
                  <a:lnTo>
                    <a:pt x="1343309" y="9001"/>
                  </a:lnTo>
                  <a:lnTo>
                    <a:pt x="1290600" y="10076"/>
                  </a:lnTo>
                  <a:lnTo>
                    <a:pt x="1236768" y="10395"/>
                  </a:lnTo>
                  <a:lnTo>
                    <a:pt x="1184943" y="10489"/>
                  </a:lnTo>
                  <a:lnTo>
                    <a:pt x="1122014" y="10517"/>
                  </a:lnTo>
                  <a:lnTo>
                    <a:pt x="1075400" y="10524"/>
                  </a:lnTo>
                  <a:lnTo>
                    <a:pt x="1027387" y="10527"/>
                  </a:lnTo>
                  <a:lnTo>
                    <a:pt x="978752" y="10528"/>
                  </a:lnTo>
                  <a:lnTo>
                    <a:pt x="917811" y="7409"/>
                  </a:lnTo>
                  <a:lnTo>
                    <a:pt x="860189" y="1464"/>
                  </a:lnTo>
                  <a:lnTo>
                    <a:pt x="806642" y="434"/>
                  </a:lnTo>
                  <a:lnTo>
                    <a:pt x="757501" y="129"/>
                  </a:lnTo>
                  <a:lnTo>
                    <a:pt x="702126" y="39"/>
                  </a:lnTo>
                  <a:lnTo>
                    <a:pt x="652444" y="12"/>
                  </a:lnTo>
                  <a:lnTo>
                    <a:pt x="596909" y="5593"/>
                  </a:lnTo>
                  <a:lnTo>
                    <a:pt x="536000" y="9066"/>
                  </a:lnTo>
                  <a:lnTo>
                    <a:pt x="484678" y="10095"/>
                  </a:lnTo>
                  <a:lnTo>
                    <a:pt x="428657" y="10400"/>
                  </a:lnTo>
                  <a:lnTo>
                    <a:pt x="367605" y="10491"/>
                  </a:lnTo>
                  <a:lnTo>
                    <a:pt x="310651" y="10518"/>
                  </a:lnTo>
                  <a:lnTo>
                    <a:pt x="251142" y="10525"/>
                  </a:lnTo>
                  <a:lnTo>
                    <a:pt x="189056" y="10528"/>
                  </a:lnTo>
                  <a:lnTo>
                    <a:pt x="126206" y="10529"/>
                  </a:lnTo>
                  <a:lnTo>
                    <a:pt x="68720" y="10529"/>
                  </a:lnTo>
                  <a:lnTo>
                    <a:pt x="11475" y="21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266064" y="1361111"/>
            <a:ext cx="341448" cy="399322"/>
            <a:chOff x="5266064" y="1361111"/>
            <a:chExt cx="341448" cy="399322"/>
          </a:xfrm>
        </p:grpSpPr>
        <p:sp>
          <p:nvSpPr>
            <p:cNvPr id="22" name="Freeform 21"/>
            <p:cNvSpPr/>
            <p:nvPr/>
          </p:nvSpPr>
          <p:spPr>
            <a:xfrm>
              <a:off x="5390590" y="1473989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31586" y="0"/>
                  </a:moveTo>
                  <a:lnTo>
                    <a:pt x="16932" y="55141"/>
                  </a:lnTo>
                  <a:lnTo>
                    <a:pt x="11794" y="112104"/>
                  </a:lnTo>
                  <a:lnTo>
                    <a:pt x="10779" y="168417"/>
                  </a:lnTo>
                  <a:lnTo>
                    <a:pt x="9470" y="191835"/>
                  </a:lnTo>
                  <a:lnTo>
                    <a:pt x="7483" y="198080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266064" y="1361111"/>
              <a:ext cx="341448" cy="399322"/>
            </a:xfrm>
            <a:custGeom>
              <a:avLst/>
              <a:gdLst/>
              <a:ahLst/>
              <a:cxnLst/>
              <a:rect l="0" t="0" r="0" b="0"/>
              <a:pathLst>
                <a:path w="341448" h="399322">
                  <a:moveTo>
                    <a:pt x="187697" y="18122"/>
                  </a:moveTo>
                  <a:lnTo>
                    <a:pt x="145006" y="21241"/>
                  </a:lnTo>
                  <a:lnTo>
                    <a:pt x="97766" y="38365"/>
                  </a:lnTo>
                  <a:lnTo>
                    <a:pt x="68374" y="63114"/>
                  </a:lnTo>
                  <a:lnTo>
                    <a:pt x="30232" y="116377"/>
                  </a:lnTo>
                  <a:lnTo>
                    <a:pt x="7374" y="169721"/>
                  </a:lnTo>
                  <a:lnTo>
                    <a:pt x="0" y="225319"/>
                  </a:lnTo>
                  <a:lnTo>
                    <a:pt x="1662" y="281361"/>
                  </a:lnTo>
                  <a:lnTo>
                    <a:pt x="12909" y="331902"/>
                  </a:lnTo>
                  <a:lnTo>
                    <a:pt x="28544" y="359358"/>
                  </a:lnTo>
                  <a:lnTo>
                    <a:pt x="53583" y="382311"/>
                  </a:lnTo>
                  <a:lnTo>
                    <a:pt x="83229" y="398341"/>
                  </a:lnTo>
                  <a:lnTo>
                    <a:pt x="125418" y="399321"/>
                  </a:lnTo>
                  <a:lnTo>
                    <a:pt x="169374" y="392202"/>
                  </a:lnTo>
                  <a:lnTo>
                    <a:pt x="194761" y="379742"/>
                  </a:lnTo>
                  <a:lnTo>
                    <a:pt x="257973" y="325964"/>
                  </a:lnTo>
                  <a:lnTo>
                    <a:pt x="303210" y="270102"/>
                  </a:lnTo>
                  <a:lnTo>
                    <a:pt x="331527" y="222964"/>
                  </a:lnTo>
                  <a:lnTo>
                    <a:pt x="341447" y="176822"/>
                  </a:lnTo>
                  <a:lnTo>
                    <a:pt x="336394" y="117234"/>
                  </a:lnTo>
                  <a:lnTo>
                    <a:pt x="321012" y="63522"/>
                  </a:lnTo>
                  <a:lnTo>
                    <a:pt x="307779" y="41809"/>
                  </a:lnTo>
                  <a:lnTo>
                    <a:pt x="290200" y="24360"/>
                  </a:lnTo>
                  <a:lnTo>
                    <a:pt x="254983" y="6972"/>
                  </a:lnTo>
                  <a:lnTo>
                    <a:pt x="209324" y="0"/>
                  </a:lnTo>
                  <a:lnTo>
                    <a:pt x="148070" y="5785"/>
                  </a:lnTo>
                  <a:lnTo>
                    <a:pt x="135055" y="7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5790673" y="1423264"/>
            <a:ext cx="499070" cy="377110"/>
            <a:chOff x="5790673" y="1423264"/>
            <a:chExt cx="499070" cy="377110"/>
          </a:xfrm>
        </p:grpSpPr>
        <p:sp>
          <p:nvSpPr>
            <p:cNvPr id="25" name="Freeform 24"/>
            <p:cNvSpPr/>
            <p:nvPr/>
          </p:nvSpPr>
          <p:spPr>
            <a:xfrm>
              <a:off x="5790673" y="1423264"/>
              <a:ext cx="242157" cy="377110"/>
            </a:xfrm>
            <a:custGeom>
              <a:avLst/>
              <a:gdLst/>
              <a:ahLst/>
              <a:cxnLst/>
              <a:rect l="0" t="0" r="0" b="0"/>
              <a:pathLst>
                <a:path w="242157" h="377110">
                  <a:moveTo>
                    <a:pt x="0" y="366580"/>
                  </a:moveTo>
                  <a:lnTo>
                    <a:pt x="0" y="307963"/>
                  </a:lnTo>
                  <a:lnTo>
                    <a:pt x="8334" y="245127"/>
                  </a:lnTo>
                  <a:lnTo>
                    <a:pt x="9879" y="196453"/>
                  </a:lnTo>
                  <a:lnTo>
                    <a:pt x="15990" y="133193"/>
                  </a:lnTo>
                  <a:lnTo>
                    <a:pt x="19556" y="84259"/>
                  </a:lnTo>
                  <a:lnTo>
                    <a:pt x="26202" y="43893"/>
                  </a:lnTo>
                  <a:lnTo>
                    <a:pt x="29166" y="39152"/>
                  </a:lnTo>
                  <a:lnTo>
                    <a:pt x="32312" y="39500"/>
                  </a:lnTo>
                  <a:lnTo>
                    <a:pt x="38928" y="49246"/>
                  </a:lnTo>
                  <a:lnTo>
                    <a:pt x="56195" y="105209"/>
                  </a:lnTo>
                  <a:lnTo>
                    <a:pt x="71368" y="153124"/>
                  </a:lnTo>
                  <a:lnTo>
                    <a:pt x="82802" y="170715"/>
                  </a:lnTo>
                  <a:lnTo>
                    <a:pt x="91466" y="176342"/>
                  </a:lnTo>
                  <a:lnTo>
                    <a:pt x="113572" y="182594"/>
                  </a:lnTo>
                  <a:lnTo>
                    <a:pt x="122508" y="180752"/>
                  </a:lnTo>
                  <a:lnTo>
                    <a:pt x="129635" y="176014"/>
                  </a:lnTo>
                  <a:lnTo>
                    <a:pt x="160701" y="133428"/>
                  </a:lnTo>
                  <a:lnTo>
                    <a:pt x="185631" y="70478"/>
                  </a:lnTo>
                  <a:lnTo>
                    <a:pt x="196849" y="18189"/>
                  </a:lnTo>
                  <a:lnTo>
                    <a:pt x="197913" y="4468"/>
                  </a:lnTo>
                  <a:lnTo>
                    <a:pt x="199792" y="0"/>
                  </a:lnTo>
                  <a:lnTo>
                    <a:pt x="202215" y="1700"/>
                  </a:lnTo>
                  <a:lnTo>
                    <a:pt x="205000" y="7514"/>
                  </a:lnTo>
                  <a:lnTo>
                    <a:pt x="210640" y="67276"/>
                  </a:lnTo>
                  <a:lnTo>
                    <a:pt x="217480" y="126209"/>
                  </a:lnTo>
                  <a:lnTo>
                    <a:pt x="221196" y="184615"/>
                  </a:lnTo>
                  <a:lnTo>
                    <a:pt x="229220" y="243809"/>
                  </a:lnTo>
                  <a:lnTo>
                    <a:pt x="236741" y="305544"/>
                  </a:lnTo>
                  <a:lnTo>
                    <a:pt x="241443" y="364449"/>
                  </a:lnTo>
                  <a:lnTo>
                    <a:pt x="242156" y="3771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119252" y="1547689"/>
              <a:ext cx="170491" cy="247885"/>
            </a:xfrm>
            <a:custGeom>
              <a:avLst/>
              <a:gdLst/>
              <a:ahLst/>
              <a:cxnLst/>
              <a:rect l="0" t="0" r="0" b="0"/>
              <a:pathLst>
                <a:path w="170491" h="247885">
                  <a:moveTo>
                    <a:pt x="8333" y="94756"/>
                  </a:moveTo>
                  <a:lnTo>
                    <a:pt x="0" y="132234"/>
                  </a:lnTo>
                  <a:lnTo>
                    <a:pt x="1575" y="167082"/>
                  </a:lnTo>
                  <a:lnTo>
                    <a:pt x="12588" y="210298"/>
                  </a:lnTo>
                  <a:lnTo>
                    <a:pt x="28181" y="236486"/>
                  </a:lnTo>
                  <a:lnTo>
                    <a:pt x="36773" y="241885"/>
                  </a:lnTo>
                  <a:lnTo>
                    <a:pt x="58798" y="247884"/>
                  </a:lnTo>
                  <a:lnTo>
                    <a:pt x="91916" y="245672"/>
                  </a:lnTo>
                  <a:lnTo>
                    <a:pt x="110212" y="234360"/>
                  </a:lnTo>
                  <a:lnTo>
                    <a:pt x="133666" y="205140"/>
                  </a:lnTo>
                  <a:lnTo>
                    <a:pt x="156963" y="153345"/>
                  </a:lnTo>
                  <a:lnTo>
                    <a:pt x="170490" y="90818"/>
                  </a:lnTo>
                  <a:lnTo>
                    <a:pt x="164323" y="35313"/>
                  </a:lnTo>
                  <a:lnTo>
                    <a:pt x="15573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363675" y="1326590"/>
            <a:ext cx="3133030" cy="663297"/>
            <a:chOff x="6363675" y="1326590"/>
            <a:chExt cx="3133030" cy="663297"/>
          </a:xfrm>
        </p:grpSpPr>
        <p:sp>
          <p:nvSpPr>
            <p:cNvPr id="28" name="Freeform 27"/>
            <p:cNvSpPr/>
            <p:nvPr/>
          </p:nvSpPr>
          <p:spPr>
            <a:xfrm>
              <a:off x="6363675" y="1337119"/>
              <a:ext cx="12072" cy="442198"/>
            </a:xfrm>
            <a:custGeom>
              <a:avLst/>
              <a:gdLst/>
              <a:ahLst/>
              <a:cxnLst/>
              <a:rect l="0" t="0" r="0" b="0"/>
              <a:pathLst>
                <a:path w="12072" h="442198">
                  <a:moveTo>
                    <a:pt x="6066" y="0"/>
                  </a:moveTo>
                  <a:lnTo>
                    <a:pt x="0" y="33622"/>
                  </a:lnTo>
                  <a:lnTo>
                    <a:pt x="4521" y="88443"/>
                  </a:lnTo>
                  <a:lnTo>
                    <a:pt x="5608" y="141239"/>
                  </a:lnTo>
                  <a:lnTo>
                    <a:pt x="9050" y="191977"/>
                  </a:lnTo>
                  <a:lnTo>
                    <a:pt x="12071" y="219854"/>
                  </a:lnTo>
                  <a:lnTo>
                    <a:pt x="8365" y="268433"/>
                  </a:lnTo>
                  <a:lnTo>
                    <a:pt x="6747" y="318701"/>
                  </a:lnTo>
                  <a:lnTo>
                    <a:pt x="6200" y="378201"/>
                  </a:lnTo>
                  <a:lnTo>
                    <a:pt x="6105" y="414656"/>
                  </a:lnTo>
                  <a:lnTo>
                    <a:pt x="6066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527669" y="1379233"/>
              <a:ext cx="21057" cy="389555"/>
            </a:xfrm>
            <a:custGeom>
              <a:avLst/>
              <a:gdLst/>
              <a:ahLst/>
              <a:cxnLst/>
              <a:rect l="0" t="0" r="0" b="0"/>
              <a:pathLst>
                <a:path w="21057" h="389555">
                  <a:moveTo>
                    <a:pt x="0" y="0"/>
                  </a:moveTo>
                  <a:lnTo>
                    <a:pt x="3119" y="57264"/>
                  </a:lnTo>
                  <a:lnTo>
                    <a:pt x="8332" y="106654"/>
                  </a:lnTo>
                  <a:lnTo>
                    <a:pt x="9877" y="161452"/>
                  </a:lnTo>
                  <a:lnTo>
                    <a:pt x="10335" y="219023"/>
                  </a:lnTo>
                  <a:lnTo>
                    <a:pt x="10471" y="273126"/>
                  </a:lnTo>
                  <a:lnTo>
                    <a:pt x="16105" y="332631"/>
                  </a:lnTo>
                  <a:lnTo>
                    <a:pt x="2105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411855" y="1568746"/>
              <a:ext cx="189514" cy="31586"/>
            </a:xfrm>
            <a:custGeom>
              <a:avLst/>
              <a:gdLst/>
              <a:ahLst/>
              <a:cxnLst/>
              <a:rect l="0" t="0" r="0" b="0"/>
              <a:pathLst>
                <a:path w="189514" h="31586">
                  <a:moveTo>
                    <a:pt x="189513" y="0"/>
                  </a:moveTo>
                  <a:lnTo>
                    <a:pt x="146821" y="3119"/>
                  </a:lnTo>
                  <a:lnTo>
                    <a:pt x="84177" y="21331"/>
                  </a:lnTo>
                  <a:lnTo>
                    <a:pt x="46388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664538" y="1631917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0" y="0"/>
                  </a:moveTo>
                  <a:lnTo>
                    <a:pt x="3120" y="48930"/>
                  </a:lnTo>
                  <a:lnTo>
                    <a:pt x="8334" y="90537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675067" y="150557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48767" y="1545552"/>
              <a:ext cx="140115" cy="327573"/>
            </a:xfrm>
            <a:custGeom>
              <a:avLst/>
              <a:gdLst/>
              <a:ahLst/>
              <a:cxnLst/>
              <a:rect l="0" t="0" r="0" b="0"/>
              <a:pathLst>
                <a:path w="140115" h="327573">
                  <a:moveTo>
                    <a:pt x="0" y="65308"/>
                  </a:moveTo>
                  <a:lnTo>
                    <a:pt x="27511" y="128735"/>
                  </a:lnTo>
                  <a:lnTo>
                    <a:pt x="45549" y="186744"/>
                  </a:lnTo>
                  <a:lnTo>
                    <a:pt x="58477" y="248436"/>
                  </a:lnTo>
                  <a:lnTo>
                    <a:pt x="62243" y="306895"/>
                  </a:lnTo>
                  <a:lnTo>
                    <a:pt x="61589" y="327098"/>
                  </a:lnTo>
                  <a:lnTo>
                    <a:pt x="59776" y="327572"/>
                  </a:lnTo>
                  <a:lnTo>
                    <a:pt x="57398" y="324379"/>
                  </a:lnTo>
                  <a:lnTo>
                    <a:pt x="46346" y="277226"/>
                  </a:lnTo>
                  <a:lnTo>
                    <a:pt x="39830" y="217826"/>
                  </a:lnTo>
                  <a:lnTo>
                    <a:pt x="27624" y="154836"/>
                  </a:lnTo>
                  <a:lnTo>
                    <a:pt x="15119" y="91614"/>
                  </a:lnTo>
                  <a:lnTo>
                    <a:pt x="13059" y="49446"/>
                  </a:lnTo>
                  <a:lnTo>
                    <a:pt x="16722" y="25503"/>
                  </a:lnTo>
                  <a:lnTo>
                    <a:pt x="21677" y="16544"/>
                  </a:lnTo>
                  <a:lnTo>
                    <a:pt x="36539" y="3471"/>
                  </a:lnTo>
                  <a:lnTo>
                    <a:pt x="57964" y="0"/>
                  </a:lnTo>
                  <a:lnTo>
                    <a:pt x="80744" y="3527"/>
                  </a:lnTo>
                  <a:lnTo>
                    <a:pt x="98666" y="12893"/>
                  </a:lnTo>
                  <a:lnTo>
                    <a:pt x="121912" y="36909"/>
                  </a:lnTo>
                  <a:lnTo>
                    <a:pt x="138027" y="66252"/>
                  </a:lnTo>
                  <a:lnTo>
                    <a:pt x="140114" y="86784"/>
                  </a:lnTo>
                  <a:lnTo>
                    <a:pt x="135973" y="106438"/>
                  </a:lnTo>
                  <a:lnTo>
                    <a:pt x="126332" y="122972"/>
                  </a:lnTo>
                  <a:lnTo>
                    <a:pt x="96573" y="145434"/>
                  </a:lnTo>
                  <a:lnTo>
                    <a:pt x="42113" y="1705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27751" y="1337119"/>
              <a:ext cx="21058" cy="389555"/>
            </a:xfrm>
            <a:custGeom>
              <a:avLst/>
              <a:gdLst/>
              <a:ahLst/>
              <a:cxnLst/>
              <a:rect l="0" t="0" r="0" b="0"/>
              <a:pathLst>
                <a:path w="21058" h="389555">
                  <a:moveTo>
                    <a:pt x="0" y="0"/>
                  </a:moveTo>
                  <a:lnTo>
                    <a:pt x="0" y="55170"/>
                  </a:lnTo>
                  <a:lnTo>
                    <a:pt x="1170" y="97049"/>
                  </a:lnTo>
                  <a:lnTo>
                    <a:pt x="5590" y="142959"/>
                  </a:lnTo>
                  <a:lnTo>
                    <a:pt x="11453" y="187539"/>
                  </a:lnTo>
                  <a:lnTo>
                    <a:pt x="16788" y="230750"/>
                  </a:lnTo>
                  <a:lnTo>
                    <a:pt x="19793" y="292198"/>
                  </a:lnTo>
                  <a:lnTo>
                    <a:pt x="20807" y="352949"/>
                  </a:lnTo>
                  <a:lnTo>
                    <a:pt x="21057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69865" y="1610860"/>
              <a:ext cx="105286" cy="94757"/>
            </a:xfrm>
            <a:custGeom>
              <a:avLst/>
              <a:gdLst/>
              <a:ahLst/>
              <a:cxnLst/>
              <a:rect l="0" t="0" r="0" b="0"/>
              <a:pathLst>
                <a:path w="105286" h="94757">
                  <a:moveTo>
                    <a:pt x="0" y="0"/>
                  </a:moveTo>
                  <a:lnTo>
                    <a:pt x="55659" y="45781"/>
                  </a:lnTo>
                  <a:lnTo>
                    <a:pt x="105285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990922" y="1547689"/>
              <a:ext cx="136871" cy="442198"/>
            </a:xfrm>
            <a:custGeom>
              <a:avLst/>
              <a:gdLst/>
              <a:ahLst/>
              <a:cxnLst/>
              <a:rect l="0" t="0" r="0" b="0"/>
              <a:pathLst>
                <a:path w="136871" h="442198">
                  <a:moveTo>
                    <a:pt x="136870" y="0"/>
                  </a:moveTo>
                  <a:lnTo>
                    <a:pt x="125692" y="11178"/>
                  </a:lnTo>
                  <a:lnTo>
                    <a:pt x="102541" y="68687"/>
                  </a:lnTo>
                  <a:lnTo>
                    <a:pt x="86535" y="120567"/>
                  </a:lnTo>
                  <a:lnTo>
                    <a:pt x="74383" y="171034"/>
                  </a:lnTo>
                  <a:lnTo>
                    <a:pt x="56242" y="234089"/>
                  </a:lnTo>
                  <a:lnTo>
                    <a:pt x="45650" y="286949"/>
                  </a:lnTo>
                  <a:lnTo>
                    <a:pt x="35103" y="339005"/>
                  </a:lnTo>
                  <a:lnTo>
                    <a:pt x="23399" y="382246"/>
                  </a:lnTo>
                  <a:lnTo>
                    <a:pt x="5316" y="419003"/>
                  </a:lnTo>
                  <a:lnTo>
                    <a:pt x="0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55995" y="1524366"/>
              <a:ext cx="98182" cy="143997"/>
            </a:xfrm>
            <a:custGeom>
              <a:avLst/>
              <a:gdLst/>
              <a:ahLst/>
              <a:cxnLst/>
              <a:rect l="0" t="0" r="0" b="0"/>
              <a:pathLst>
                <a:path w="98182" h="143997">
                  <a:moveTo>
                    <a:pt x="13953" y="44380"/>
                  </a:moveTo>
                  <a:lnTo>
                    <a:pt x="19542" y="102996"/>
                  </a:lnTo>
                  <a:lnTo>
                    <a:pt x="28607" y="137787"/>
                  </a:lnTo>
                  <a:lnTo>
                    <a:pt x="28402" y="142916"/>
                  </a:lnTo>
                  <a:lnTo>
                    <a:pt x="25925" y="143996"/>
                  </a:lnTo>
                  <a:lnTo>
                    <a:pt x="21935" y="142376"/>
                  </a:lnTo>
                  <a:lnTo>
                    <a:pt x="14380" y="131217"/>
                  </a:lnTo>
                  <a:lnTo>
                    <a:pt x="0" y="95458"/>
                  </a:lnTo>
                  <a:lnTo>
                    <a:pt x="590" y="59384"/>
                  </a:lnTo>
                  <a:lnTo>
                    <a:pt x="13762" y="24649"/>
                  </a:lnTo>
                  <a:lnTo>
                    <a:pt x="32195" y="9094"/>
                  </a:lnTo>
                  <a:lnTo>
                    <a:pt x="43662" y="3309"/>
                  </a:lnTo>
                  <a:lnTo>
                    <a:pt x="65762" y="0"/>
                  </a:lnTo>
                  <a:lnTo>
                    <a:pt x="98181" y="2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27876" y="1558217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58617"/>
                  </a:lnTo>
                  <a:lnTo>
                    <a:pt x="8332" y="112094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517347" y="144240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548933" y="1529189"/>
              <a:ext cx="214046" cy="355413"/>
            </a:xfrm>
            <a:custGeom>
              <a:avLst/>
              <a:gdLst/>
              <a:ahLst/>
              <a:cxnLst/>
              <a:rect l="0" t="0" r="0" b="0"/>
              <a:pathLst>
                <a:path w="214046" h="355413">
                  <a:moveTo>
                    <a:pt x="136870" y="123785"/>
                  </a:moveTo>
                  <a:lnTo>
                    <a:pt x="152511" y="105804"/>
                  </a:lnTo>
                  <a:lnTo>
                    <a:pt x="160590" y="88887"/>
                  </a:lnTo>
                  <a:lnTo>
                    <a:pt x="160535" y="48454"/>
                  </a:lnTo>
                  <a:lnTo>
                    <a:pt x="149728" y="22454"/>
                  </a:lnTo>
                  <a:lnTo>
                    <a:pt x="141933" y="10607"/>
                  </a:lnTo>
                  <a:lnTo>
                    <a:pt x="133226" y="3879"/>
                  </a:lnTo>
                  <a:lnTo>
                    <a:pt x="123912" y="564"/>
                  </a:lnTo>
                  <a:lnTo>
                    <a:pt x="104205" y="0"/>
                  </a:lnTo>
                  <a:lnTo>
                    <a:pt x="83748" y="3649"/>
                  </a:lnTo>
                  <a:lnTo>
                    <a:pt x="75719" y="8599"/>
                  </a:lnTo>
                  <a:lnTo>
                    <a:pt x="63679" y="23458"/>
                  </a:lnTo>
                  <a:lnTo>
                    <a:pt x="50323" y="51554"/>
                  </a:lnTo>
                  <a:lnTo>
                    <a:pt x="48882" y="74915"/>
                  </a:lnTo>
                  <a:lnTo>
                    <a:pt x="53310" y="98555"/>
                  </a:lnTo>
                  <a:lnTo>
                    <a:pt x="63078" y="116861"/>
                  </a:lnTo>
                  <a:lnTo>
                    <a:pt x="70128" y="121509"/>
                  </a:lnTo>
                  <a:lnTo>
                    <a:pt x="87320" y="123553"/>
                  </a:lnTo>
                  <a:lnTo>
                    <a:pt x="103539" y="117443"/>
                  </a:lnTo>
                  <a:lnTo>
                    <a:pt x="111140" y="112538"/>
                  </a:lnTo>
                  <a:lnTo>
                    <a:pt x="122705" y="97729"/>
                  </a:lnTo>
                  <a:lnTo>
                    <a:pt x="127427" y="88867"/>
                  </a:lnTo>
                  <a:lnTo>
                    <a:pt x="132915" y="87638"/>
                  </a:lnTo>
                  <a:lnTo>
                    <a:pt x="138912" y="91498"/>
                  </a:lnTo>
                  <a:lnTo>
                    <a:pt x="165349" y="131315"/>
                  </a:lnTo>
                  <a:lnTo>
                    <a:pt x="188641" y="189680"/>
                  </a:lnTo>
                  <a:lnTo>
                    <a:pt x="206945" y="249099"/>
                  </a:lnTo>
                  <a:lnTo>
                    <a:pt x="214028" y="270727"/>
                  </a:lnTo>
                  <a:lnTo>
                    <a:pt x="214045" y="280238"/>
                  </a:lnTo>
                  <a:lnTo>
                    <a:pt x="207825" y="297045"/>
                  </a:lnTo>
                  <a:lnTo>
                    <a:pt x="191168" y="319660"/>
                  </a:lnTo>
                  <a:lnTo>
                    <a:pt x="171922" y="327824"/>
                  </a:lnTo>
                  <a:lnTo>
                    <a:pt x="115848" y="338654"/>
                  </a:lnTo>
                  <a:lnTo>
                    <a:pt x="58022" y="344822"/>
                  </a:lnTo>
                  <a:lnTo>
                    <a:pt x="0" y="3554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717388" y="1326590"/>
              <a:ext cx="178986" cy="357970"/>
            </a:xfrm>
            <a:custGeom>
              <a:avLst/>
              <a:gdLst/>
              <a:ahLst/>
              <a:cxnLst/>
              <a:rect l="0" t="0" r="0" b="0"/>
              <a:pathLst>
                <a:path w="178986" h="357970">
                  <a:moveTo>
                    <a:pt x="0" y="0"/>
                  </a:moveTo>
                  <a:lnTo>
                    <a:pt x="0" y="52051"/>
                  </a:lnTo>
                  <a:lnTo>
                    <a:pt x="5590" y="111537"/>
                  </a:lnTo>
                  <a:lnTo>
                    <a:pt x="10724" y="171554"/>
                  </a:lnTo>
                  <a:lnTo>
                    <a:pt x="21789" y="225870"/>
                  </a:lnTo>
                  <a:lnTo>
                    <a:pt x="29650" y="286642"/>
                  </a:lnTo>
                  <a:lnTo>
                    <a:pt x="37269" y="327112"/>
                  </a:lnTo>
                  <a:lnTo>
                    <a:pt x="33055" y="295419"/>
                  </a:lnTo>
                  <a:lnTo>
                    <a:pt x="37465" y="233180"/>
                  </a:lnTo>
                  <a:lnTo>
                    <a:pt x="46287" y="208530"/>
                  </a:lnTo>
                  <a:lnTo>
                    <a:pt x="51916" y="198682"/>
                  </a:lnTo>
                  <a:lnTo>
                    <a:pt x="60347" y="194456"/>
                  </a:lnTo>
                  <a:lnTo>
                    <a:pt x="82193" y="195999"/>
                  </a:lnTo>
                  <a:lnTo>
                    <a:pt x="101261" y="207604"/>
                  </a:lnTo>
                  <a:lnTo>
                    <a:pt x="125150" y="236987"/>
                  </a:lnTo>
                  <a:lnTo>
                    <a:pt x="152875" y="294118"/>
                  </a:lnTo>
                  <a:lnTo>
                    <a:pt x="168151" y="333658"/>
                  </a:lnTo>
                  <a:lnTo>
                    <a:pt x="17898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922369" y="1347647"/>
              <a:ext cx="37176" cy="347442"/>
            </a:xfrm>
            <a:custGeom>
              <a:avLst/>
              <a:gdLst/>
              <a:ahLst/>
              <a:cxnLst/>
              <a:rect l="0" t="0" r="0" b="0"/>
              <a:pathLst>
                <a:path w="37176" h="347442">
                  <a:moveTo>
                    <a:pt x="5589" y="0"/>
                  </a:moveTo>
                  <a:lnTo>
                    <a:pt x="0" y="16768"/>
                  </a:lnTo>
                  <a:lnTo>
                    <a:pt x="3272" y="76752"/>
                  </a:lnTo>
                  <a:lnTo>
                    <a:pt x="5131" y="136087"/>
                  </a:lnTo>
                  <a:lnTo>
                    <a:pt x="11088" y="187279"/>
                  </a:lnTo>
                  <a:lnTo>
                    <a:pt x="16294" y="239591"/>
                  </a:lnTo>
                  <a:lnTo>
                    <a:pt x="24255" y="294985"/>
                  </a:lnTo>
                  <a:lnTo>
                    <a:pt x="29057" y="327609"/>
                  </a:lnTo>
                  <a:lnTo>
                    <a:pt x="37175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812145" y="1442404"/>
              <a:ext cx="242156" cy="52643"/>
            </a:xfrm>
            <a:custGeom>
              <a:avLst/>
              <a:gdLst/>
              <a:ahLst/>
              <a:cxnLst/>
              <a:rect l="0" t="0" r="0" b="0"/>
              <a:pathLst>
                <a:path w="242156" h="52643">
                  <a:moveTo>
                    <a:pt x="242155" y="0"/>
                  </a:moveTo>
                  <a:lnTo>
                    <a:pt x="183539" y="23719"/>
                  </a:lnTo>
                  <a:lnTo>
                    <a:pt x="128195" y="38437"/>
                  </a:lnTo>
                  <a:lnTo>
                    <a:pt x="65270" y="49490"/>
                  </a:lnTo>
                  <a:lnTo>
                    <a:pt x="27919" y="5170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370284" y="1326590"/>
              <a:ext cx="31458" cy="431670"/>
            </a:xfrm>
            <a:custGeom>
              <a:avLst/>
              <a:gdLst/>
              <a:ahLst/>
              <a:cxnLst/>
              <a:rect l="0" t="0" r="0" b="0"/>
              <a:pathLst>
                <a:path w="31458" h="431670">
                  <a:moveTo>
                    <a:pt x="10400" y="0"/>
                  </a:moveTo>
                  <a:lnTo>
                    <a:pt x="2066" y="60384"/>
                  </a:lnTo>
                  <a:lnTo>
                    <a:pt x="522" y="111868"/>
                  </a:lnTo>
                  <a:lnTo>
                    <a:pt x="0" y="171186"/>
                  </a:lnTo>
                  <a:lnTo>
                    <a:pt x="7133" y="230303"/>
                  </a:lnTo>
                  <a:lnTo>
                    <a:pt x="10602" y="283488"/>
                  </a:lnTo>
                  <a:lnTo>
                    <a:pt x="18542" y="340917"/>
                  </a:lnTo>
                  <a:lnTo>
                    <a:pt x="26046" y="396715"/>
                  </a:lnTo>
                  <a:lnTo>
                    <a:pt x="314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33285" y="1463461"/>
              <a:ext cx="242156" cy="42115"/>
            </a:xfrm>
            <a:custGeom>
              <a:avLst/>
              <a:gdLst/>
              <a:ahLst/>
              <a:cxnLst/>
              <a:rect l="0" t="0" r="0" b="0"/>
              <a:pathLst>
                <a:path w="242156" h="42115">
                  <a:moveTo>
                    <a:pt x="242155" y="0"/>
                  </a:moveTo>
                  <a:lnTo>
                    <a:pt x="193224" y="3119"/>
                  </a:lnTo>
                  <a:lnTo>
                    <a:pt x="134094" y="14654"/>
                  </a:lnTo>
                  <a:lnTo>
                    <a:pt x="71287" y="28197"/>
                  </a:lnTo>
                  <a:lnTo>
                    <a:pt x="25779" y="39018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472927" y="1597313"/>
              <a:ext cx="161997" cy="168077"/>
            </a:xfrm>
            <a:custGeom>
              <a:avLst/>
              <a:gdLst/>
              <a:ahLst/>
              <a:cxnLst/>
              <a:rect l="0" t="0" r="0" b="0"/>
              <a:pathLst>
                <a:path w="161997" h="168077">
                  <a:moveTo>
                    <a:pt x="97270" y="13547"/>
                  </a:moveTo>
                  <a:lnTo>
                    <a:pt x="80502" y="2368"/>
                  </a:lnTo>
                  <a:lnTo>
                    <a:pt x="62911" y="0"/>
                  </a:lnTo>
                  <a:lnTo>
                    <a:pt x="43395" y="4016"/>
                  </a:lnTo>
                  <a:lnTo>
                    <a:pt x="23022" y="13600"/>
                  </a:lnTo>
                  <a:lnTo>
                    <a:pt x="8509" y="28778"/>
                  </a:lnTo>
                  <a:lnTo>
                    <a:pt x="3001" y="37739"/>
                  </a:lnTo>
                  <a:lnTo>
                    <a:pt x="0" y="60174"/>
                  </a:lnTo>
                  <a:lnTo>
                    <a:pt x="7606" y="107115"/>
                  </a:lnTo>
                  <a:lnTo>
                    <a:pt x="28199" y="139536"/>
                  </a:lnTo>
                  <a:lnTo>
                    <a:pt x="49804" y="154550"/>
                  </a:lnTo>
                  <a:lnTo>
                    <a:pt x="75004" y="163952"/>
                  </a:lnTo>
                  <a:lnTo>
                    <a:pt x="114329" y="168076"/>
                  </a:lnTo>
                  <a:lnTo>
                    <a:pt x="137607" y="164894"/>
                  </a:lnTo>
                  <a:lnTo>
                    <a:pt x="146388" y="160069"/>
                  </a:lnTo>
                  <a:lnTo>
                    <a:pt x="159264" y="145348"/>
                  </a:lnTo>
                  <a:lnTo>
                    <a:pt x="161996" y="136509"/>
                  </a:lnTo>
                  <a:lnTo>
                    <a:pt x="161912" y="117330"/>
                  </a:lnTo>
                  <a:lnTo>
                    <a:pt x="145916" y="55529"/>
                  </a:lnTo>
                  <a:lnTo>
                    <a:pt x="130140" y="29625"/>
                  </a:lnTo>
                  <a:lnTo>
                    <a:pt x="114219" y="17573"/>
                  </a:lnTo>
                  <a:lnTo>
                    <a:pt x="76213" y="3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918505" y="1410818"/>
              <a:ext cx="20190" cy="379027"/>
            </a:xfrm>
            <a:custGeom>
              <a:avLst/>
              <a:gdLst/>
              <a:ahLst/>
              <a:cxnLst/>
              <a:rect l="0" t="0" r="0" b="0"/>
              <a:pathLst>
                <a:path w="20190" h="379027">
                  <a:moveTo>
                    <a:pt x="20189" y="0"/>
                  </a:moveTo>
                  <a:lnTo>
                    <a:pt x="9011" y="11179"/>
                  </a:lnTo>
                  <a:lnTo>
                    <a:pt x="3523" y="29145"/>
                  </a:lnTo>
                  <a:lnTo>
                    <a:pt x="0" y="84396"/>
                  </a:lnTo>
                  <a:lnTo>
                    <a:pt x="4979" y="140040"/>
                  </a:lnTo>
                  <a:lnTo>
                    <a:pt x="8274" y="200981"/>
                  </a:lnTo>
                  <a:lnTo>
                    <a:pt x="9250" y="257902"/>
                  </a:lnTo>
                  <a:lnTo>
                    <a:pt x="15127" y="311812"/>
                  </a:lnTo>
                  <a:lnTo>
                    <a:pt x="17939" y="340964"/>
                  </a:lnTo>
                  <a:lnTo>
                    <a:pt x="20189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959751" y="1585517"/>
              <a:ext cx="178985" cy="204328"/>
            </a:xfrm>
            <a:custGeom>
              <a:avLst/>
              <a:gdLst/>
              <a:ahLst/>
              <a:cxnLst/>
              <a:rect l="0" t="0" r="0" b="0"/>
              <a:pathLst>
                <a:path w="178985" h="204328">
                  <a:moveTo>
                    <a:pt x="0" y="99042"/>
                  </a:moveTo>
                  <a:lnTo>
                    <a:pt x="42691" y="95923"/>
                  </a:lnTo>
                  <a:lnTo>
                    <a:pt x="94832" y="79914"/>
                  </a:lnTo>
                  <a:lnTo>
                    <a:pt x="141820" y="49239"/>
                  </a:lnTo>
                  <a:lnTo>
                    <a:pt x="146020" y="40104"/>
                  </a:lnTo>
                  <a:lnTo>
                    <a:pt x="147565" y="17475"/>
                  </a:lnTo>
                  <a:lnTo>
                    <a:pt x="142831" y="9569"/>
                  </a:lnTo>
                  <a:lnTo>
                    <a:pt x="134995" y="4298"/>
                  </a:lnTo>
                  <a:lnTo>
                    <a:pt x="125092" y="785"/>
                  </a:lnTo>
                  <a:lnTo>
                    <a:pt x="104729" y="0"/>
                  </a:lnTo>
                  <a:lnTo>
                    <a:pt x="83981" y="4721"/>
                  </a:lnTo>
                  <a:lnTo>
                    <a:pt x="63061" y="14617"/>
                  </a:lnTo>
                  <a:lnTo>
                    <a:pt x="48304" y="29935"/>
                  </a:lnTo>
                  <a:lnTo>
                    <a:pt x="39016" y="49610"/>
                  </a:lnTo>
                  <a:lnTo>
                    <a:pt x="34957" y="85825"/>
                  </a:lnTo>
                  <a:lnTo>
                    <a:pt x="46530" y="140802"/>
                  </a:lnTo>
                  <a:lnTo>
                    <a:pt x="59285" y="158936"/>
                  </a:lnTo>
                  <a:lnTo>
                    <a:pt x="76652" y="173625"/>
                  </a:lnTo>
                  <a:lnTo>
                    <a:pt x="126731" y="196500"/>
                  </a:lnTo>
                  <a:lnTo>
                    <a:pt x="178984" y="204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161995" y="1416210"/>
              <a:ext cx="113612" cy="384164"/>
            </a:xfrm>
            <a:custGeom>
              <a:avLst/>
              <a:gdLst/>
              <a:ahLst/>
              <a:cxnLst/>
              <a:rect l="0" t="0" r="0" b="0"/>
              <a:pathLst>
                <a:path w="113612" h="384164">
                  <a:moveTo>
                    <a:pt x="29383" y="384163"/>
                  </a:moveTo>
                  <a:lnTo>
                    <a:pt x="46151" y="378573"/>
                  </a:lnTo>
                  <a:lnTo>
                    <a:pt x="51090" y="371078"/>
                  </a:lnTo>
                  <a:lnTo>
                    <a:pt x="58042" y="332582"/>
                  </a:lnTo>
                  <a:lnTo>
                    <a:pt x="57271" y="270292"/>
                  </a:lnTo>
                  <a:lnTo>
                    <a:pt x="46200" y="212581"/>
                  </a:lnTo>
                  <a:lnTo>
                    <a:pt x="25513" y="156121"/>
                  </a:lnTo>
                  <a:lnTo>
                    <a:pt x="8949" y="99908"/>
                  </a:lnTo>
                  <a:lnTo>
                    <a:pt x="0" y="43744"/>
                  </a:lnTo>
                  <a:lnTo>
                    <a:pt x="5015" y="21906"/>
                  </a:lnTo>
                  <a:lnTo>
                    <a:pt x="9628" y="12806"/>
                  </a:lnTo>
                  <a:lnTo>
                    <a:pt x="17383" y="6740"/>
                  </a:lnTo>
                  <a:lnTo>
                    <a:pt x="38478" y="0"/>
                  </a:lnTo>
                  <a:lnTo>
                    <a:pt x="71073" y="1795"/>
                  </a:lnTo>
                  <a:lnTo>
                    <a:pt x="89246" y="9891"/>
                  </a:lnTo>
                  <a:lnTo>
                    <a:pt x="97368" y="15325"/>
                  </a:lnTo>
                  <a:lnTo>
                    <a:pt x="106391" y="27602"/>
                  </a:lnTo>
                  <a:lnTo>
                    <a:pt x="113611" y="47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9138735" y="1610860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74591" y="16788"/>
                  </a:lnTo>
                  <a:lnTo>
                    <a:pt x="26779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9370362" y="1410818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0" y="0"/>
                  </a:moveTo>
                  <a:lnTo>
                    <a:pt x="0" y="52051"/>
                  </a:lnTo>
                  <a:lnTo>
                    <a:pt x="0" y="108229"/>
                  </a:lnTo>
                  <a:lnTo>
                    <a:pt x="1170" y="149878"/>
                  </a:lnTo>
                  <a:lnTo>
                    <a:pt x="5590" y="195684"/>
                  </a:lnTo>
                  <a:lnTo>
                    <a:pt x="8334" y="240219"/>
                  </a:lnTo>
                  <a:lnTo>
                    <a:pt x="12998" y="301633"/>
                  </a:lnTo>
                  <a:lnTo>
                    <a:pt x="18669" y="353755"/>
                  </a:lnTo>
                  <a:lnTo>
                    <a:pt x="27979" y="415689"/>
                  </a:lnTo>
                  <a:lnTo>
                    <a:pt x="31586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265077" y="1610860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82696" y="0"/>
                  </a:lnTo>
                  <a:lnTo>
                    <a:pt x="123566" y="0"/>
                  </a:lnTo>
                  <a:lnTo>
                    <a:pt x="6107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5107271" y="3544404"/>
            <a:ext cx="5010616" cy="968661"/>
            <a:chOff x="5107271" y="3544404"/>
            <a:chExt cx="5010616" cy="968661"/>
          </a:xfrm>
        </p:grpSpPr>
        <p:sp>
          <p:nvSpPr>
            <p:cNvPr id="54" name="Freeform 53"/>
            <p:cNvSpPr/>
            <p:nvPr/>
          </p:nvSpPr>
          <p:spPr>
            <a:xfrm>
              <a:off x="5256647" y="3758673"/>
              <a:ext cx="18131" cy="63822"/>
            </a:xfrm>
            <a:custGeom>
              <a:avLst/>
              <a:gdLst/>
              <a:ahLst/>
              <a:cxnLst/>
              <a:rect l="0" t="0" r="0" b="0"/>
              <a:pathLst>
                <a:path w="18131" h="63822">
                  <a:moveTo>
                    <a:pt x="18130" y="52643"/>
                  </a:moveTo>
                  <a:lnTo>
                    <a:pt x="6951" y="63821"/>
                  </a:lnTo>
                  <a:lnTo>
                    <a:pt x="3659" y="62434"/>
                  </a:lnTo>
                  <a:lnTo>
                    <a:pt x="0" y="48416"/>
                  </a:lnTo>
                  <a:lnTo>
                    <a:pt x="76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28244" y="3716559"/>
              <a:ext cx="225518" cy="308554"/>
            </a:xfrm>
            <a:custGeom>
              <a:avLst/>
              <a:gdLst/>
              <a:ahLst/>
              <a:cxnLst/>
              <a:rect l="0" t="0" r="0" b="0"/>
              <a:pathLst>
                <a:path w="225518" h="308554">
                  <a:moveTo>
                    <a:pt x="67590" y="0"/>
                  </a:moveTo>
                  <a:lnTo>
                    <a:pt x="91637" y="9575"/>
                  </a:lnTo>
                  <a:lnTo>
                    <a:pt x="105963" y="20244"/>
                  </a:lnTo>
                  <a:lnTo>
                    <a:pt x="117010" y="39023"/>
                  </a:lnTo>
                  <a:lnTo>
                    <a:pt x="124650" y="64137"/>
                  </a:lnTo>
                  <a:lnTo>
                    <a:pt x="132673" y="121681"/>
                  </a:lnTo>
                  <a:lnTo>
                    <a:pt x="136290" y="145327"/>
                  </a:lnTo>
                  <a:lnTo>
                    <a:pt x="126131" y="199769"/>
                  </a:lnTo>
                  <a:lnTo>
                    <a:pt x="111822" y="248167"/>
                  </a:lnTo>
                  <a:lnTo>
                    <a:pt x="80983" y="290232"/>
                  </a:lnTo>
                  <a:lnTo>
                    <a:pt x="54790" y="306443"/>
                  </a:lnTo>
                  <a:lnTo>
                    <a:pt x="34995" y="308553"/>
                  </a:lnTo>
                  <a:lnTo>
                    <a:pt x="24803" y="307477"/>
                  </a:lnTo>
                  <a:lnTo>
                    <a:pt x="18009" y="302081"/>
                  </a:lnTo>
                  <a:lnTo>
                    <a:pt x="619" y="252488"/>
                  </a:lnTo>
                  <a:lnTo>
                    <a:pt x="0" y="231540"/>
                  </a:lnTo>
                  <a:lnTo>
                    <a:pt x="1473" y="221040"/>
                  </a:lnTo>
                  <a:lnTo>
                    <a:pt x="7134" y="215211"/>
                  </a:lnTo>
                  <a:lnTo>
                    <a:pt x="15588" y="212494"/>
                  </a:lnTo>
                  <a:lnTo>
                    <a:pt x="25903" y="211853"/>
                  </a:lnTo>
                  <a:lnTo>
                    <a:pt x="46723" y="217379"/>
                  </a:lnTo>
                  <a:lnTo>
                    <a:pt x="75055" y="233644"/>
                  </a:lnTo>
                  <a:lnTo>
                    <a:pt x="123083" y="270799"/>
                  </a:lnTo>
                  <a:lnTo>
                    <a:pt x="143726" y="278282"/>
                  </a:lnTo>
                  <a:lnTo>
                    <a:pt x="168499" y="281608"/>
                  </a:lnTo>
                  <a:lnTo>
                    <a:pt x="188867" y="276848"/>
                  </a:lnTo>
                  <a:lnTo>
                    <a:pt x="22551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107271" y="3586346"/>
              <a:ext cx="482687" cy="534422"/>
            </a:xfrm>
            <a:custGeom>
              <a:avLst/>
              <a:gdLst/>
              <a:ahLst/>
              <a:cxnLst/>
              <a:rect l="0" t="0" r="0" b="0"/>
              <a:pathLst>
                <a:path w="482687" h="534422">
                  <a:moveTo>
                    <a:pt x="325433" y="67042"/>
                  </a:moveTo>
                  <a:lnTo>
                    <a:pt x="279942" y="25060"/>
                  </a:lnTo>
                  <a:lnTo>
                    <a:pt x="221321" y="1304"/>
                  </a:lnTo>
                  <a:lnTo>
                    <a:pt x="199612" y="0"/>
                  </a:lnTo>
                  <a:lnTo>
                    <a:pt x="157080" y="8696"/>
                  </a:lnTo>
                  <a:lnTo>
                    <a:pt x="93815" y="43207"/>
                  </a:lnTo>
                  <a:lnTo>
                    <a:pt x="67813" y="69339"/>
                  </a:lnTo>
                  <a:lnTo>
                    <a:pt x="39236" y="118015"/>
                  </a:lnTo>
                  <a:lnTo>
                    <a:pt x="17268" y="181018"/>
                  </a:lnTo>
                  <a:lnTo>
                    <a:pt x="3861" y="240248"/>
                  </a:lnTo>
                  <a:lnTo>
                    <a:pt x="0" y="298221"/>
                  </a:lnTo>
                  <a:lnTo>
                    <a:pt x="2451" y="337531"/>
                  </a:lnTo>
                  <a:lnTo>
                    <a:pt x="18215" y="400233"/>
                  </a:lnTo>
                  <a:lnTo>
                    <a:pt x="48858" y="456106"/>
                  </a:lnTo>
                  <a:lnTo>
                    <a:pt x="77562" y="496274"/>
                  </a:lnTo>
                  <a:lnTo>
                    <a:pt x="105761" y="513457"/>
                  </a:lnTo>
                  <a:lnTo>
                    <a:pt x="162754" y="533437"/>
                  </a:lnTo>
                  <a:lnTo>
                    <a:pt x="186451" y="534421"/>
                  </a:lnTo>
                  <a:lnTo>
                    <a:pt x="248163" y="528500"/>
                  </a:lnTo>
                  <a:lnTo>
                    <a:pt x="303906" y="506648"/>
                  </a:lnTo>
                  <a:lnTo>
                    <a:pt x="356957" y="476850"/>
                  </a:lnTo>
                  <a:lnTo>
                    <a:pt x="399121" y="443830"/>
                  </a:lnTo>
                  <a:lnTo>
                    <a:pt x="447649" y="382701"/>
                  </a:lnTo>
                  <a:lnTo>
                    <a:pt x="471827" y="321896"/>
                  </a:lnTo>
                  <a:lnTo>
                    <a:pt x="479943" y="285664"/>
                  </a:lnTo>
                  <a:lnTo>
                    <a:pt x="482686" y="225910"/>
                  </a:lnTo>
                  <a:lnTo>
                    <a:pt x="477572" y="186254"/>
                  </a:lnTo>
                  <a:lnTo>
                    <a:pt x="450551" y="130661"/>
                  </a:lnTo>
                  <a:lnTo>
                    <a:pt x="417868" y="88188"/>
                  </a:lnTo>
                  <a:lnTo>
                    <a:pt x="377617" y="55578"/>
                  </a:lnTo>
                  <a:lnTo>
                    <a:pt x="319784" y="32748"/>
                  </a:lnTo>
                  <a:lnTo>
                    <a:pt x="260811" y="25958"/>
                  </a:lnTo>
                  <a:lnTo>
                    <a:pt x="241206" y="24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85389" y="3636069"/>
              <a:ext cx="210570" cy="512160"/>
            </a:xfrm>
            <a:custGeom>
              <a:avLst/>
              <a:gdLst/>
              <a:ahLst/>
              <a:cxnLst/>
              <a:rect l="0" t="0" r="0" b="0"/>
              <a:pathLst>
                <a:path w="210570" h="512160">
                  <a:moveTo>
                    <a:pt x="0" y="438459"/>
                  </a:moveTo>
                  <a:lnTo>
                    <a:pt x="5589" y="379842"/>
                  </a:lnTo>
                  <a:lnTo>
                    <a:pt x="10722" y="324498"/>
                  </a:lnTo>
                  <a:lnTo>
                    <a:pt x="17474" y="274322"/>
                  </a:lnTo>
                  <a:lnTo>
                    <a:pt x="21165" y="215521"/>
                  </a:lnTo>
                  <a:lnTo>
                    <a:pt x="27978" y="153645"/>
                  </a:lnTo>
                  <a:lnTo>
                    <a:pt x="31686" y="93197"/>
                  </a:lnTo>
                  <a:lnTo>
                    <a:pt x="39673" y="44610"/>
                  </a:lnTo>
                  <a:lnTo>
                    <a:pt x="46098" y="15021"/>
                  </a:lnTo>
                  <a:lnTo>
                    <a:pt x="51789" y="6428"/>
                  </a:lnTo>
                  <a:lnTo>
                    <a:pt x="59092" y="1870"/>
                  </a:lnTo>
                  <a:lnTo>
                    <a:pt x="67471" y="0"/>
                  </a:lnTo>
                  <a:lnTo>
                    <a:pt x="74226" y="2264"/>
                  </a:lnTo>
                  <a:lnTo>
                    <a:pt x="84852" y="14137"/>
                  </a:lnTo>
                  <a:lnTo>
                    <a:pt x="108441" y="67167"/>
                  </a:lnTo>
                  <a:lnTo>
                    <a:pt x="125578" y="127728"/>
                  </a:lnTo>
                  <a:lnTo>
                    <a:pt x="143788" y="186233"/>
                  </a:lnTo>
                  <a:lnTo>
                    <a:pt x="161423" y="247389"/>
                  </a:lnTo>
                  <a:lnTo>
                    <a:pt x="171961" y="296838"/>
                  </a:lnTo>
                  <a:lnTo>
                    <a:pt x="186002" y="353552"/>
                  </a:lnTo>
                  <a:lnTo>
                    <a:pt x="200041" y="415535"/>
                  </a:lnTo>
                  <a:lnTo>
                    <a:pt x="208490" y="473185"/>
                  </a:lnTo>
                  <a:lnTo>
                    <a:pt x="210569" y="5121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06445" y="3953126"/>
              <a:ext cx="157929" cy="37175"/>
            </a:xfrm>
            <a:custGeom>
              <a:avLst/>
              <a:gdLst/>
              <a:ahLst/>
              <a:cxnLst/>
              <a:rect l="0" t="0" r="0" b="0"/>
              <a:pathLst>
                <a:path w="157929" h="37175">
                  <a:moveTo>
                    <a:pt x="157928" y="5589"/>
                  </a:moveTo>
                  <a:lnTo>
                    <a:pt x="141160" y="0"/>
                  </a:lnTo>
                  <a:lnTo>
                    <a:pt x="108376" y="2113"/>
                  </a:lnTo>
                  <a:lnTo>
                    <a:pt x="49930" y="16584"/>
                  </a:lnTo>
                  <a:lnTo>
                    <a:pt x="19084" y="26784"/>
                  </a:lnTo>
                  <a:lnTo>
                    <a:pt x="0" y="371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23041" y="3627392"/>
              <a:ext cx="172764" cy="500521"/>
            </a:xfrm>
            <a:custGeom>
              <a:avLst/>
              <a:gdLst/>
              <a:ahLst/>
              <a:cxnLst/>
              <a:rect l="0" t="0" r="0" b="0"/>
              <a:pathLst>
                <a:path w="172764" h="500521">
                  <a:moveTo>
                    <a:pt x="141373" y="405022"/>
                  </a:moveTo>
                  <a:lnTo>
                    <a:pt x="126719" y="346405"/>
                  </a:lnTo>
                  <a:lnTo>
                    <a:pt x="121075" y="336698"/>
                  </a:lnTo>
                  <a:lnTo>
                    <a:pt x="105446" y="322793"/>
                  </a:lnTo>
                  <a:lnTo>
                    <a:pt x="83682" y="318953"/>
                  </a:lnTo>
                  <a:lnTo>
                    <a:pt x="60750" y="322316"/>
                  </a:lnTo>
                  <a:lnTo>
                    <a:pt x="42759" y="331609"/>
                  </a:lnTo>
                  <a:lnTo>
                    <a:pt x="30084" y="346658"/>
                  </a:lnTo>
                  <a:lnTo>
                    <a:pt x="4901" y="405444"/>
                  </a:lnTo>
                  <a:lnTo>
                    <a:pt x="0" y="426267"/>
                  </a:lnTo>
                  <a:lnTo>
                    <a:pt x="1722" y="447219"/>
                  </a:lnTo>
                  <a:lnTo>
                    <a:pt x="14857" y="478746"/>
                  </a:lnTo>
                  <a:lnTo>
                    <a:pt x="30161" y="493551"/>
                  </a:lnTo>
                  <a:lnTo>
                    <a:pt x="39156" y="499136"/>
                  </a:lnTo>
                  <a:lnTo>
                    <a:pt x="49832" y="500520"/>
                  </a:lnTo>
                  <a:lnTo>
                    <a:pt x="74172" y="495819"/>
                  </a:lnTo>
                  <a:lnTo>
                    <a:pt x="94348" y="482811"/>
                  </a:lnTo>
                  <a:lnTo>
                    <a:pt x="109945" y="465331"/>
                  </a:lnTo>
                  <a:lnTo>
                    <a:pt x="139040" y="403995"/>
                  </a:lnTo>
                  <a:lnTo>
                    <a:pt x="153680" y="348956"/>
                  </a:lnTo>
                  <a:lnTo>
                    <a:pt x="165427" y="299372"/>
                  </a:lnTo>
                  <a:lnTo>
                    <a:pt x="170727" y="243867"/>
                  </a:lnTo>
                  <a:lnTo>
                    <a:pt x="172298" y="194146"/>
                  </a:lnTo>
                  <a:lnTo>
                    <a:pt x="172763" y="138599"/>
                  </a:lnTo>
                  <a:lnTo>
                    <a:pt x="167312" y="83277"/>
                  </a:lnTo>
                  <a:lnTo>
                    <a:pt x="153819" y="22926"/>
                  </a:lnTo>
                  <a:lnTo>
                    <a:pt x="142615" y="2795"/>
                  </a:lnTo>
                  <a:lnTo>
                    <a:pt x="137522" y="0"/>
                  </a:lnTo>
                  <a:lnTo>
                    <a:pt x="132957" y="1646"/>
                  </a:lnTo>
                  <a:lnTo>
                    <a:pt x="124765" y="12835"/>
                  </a:lnTo>
                  <a:lnTo>
                    <a:pt x="117224" y="29505"/>
                  </a:lnTo>
                  <a:lnTo>
                    <a:pt x="111256" y="86784"/>
                  </a:lnTo>
                  <a:lnTo>
                    <a:pt x="110223" y="141884"/>
                  </a:lnTo>
                  <a:lnTo>
                    <a:pt x="111087" y="192394"/>
                  </a:lnTo>
                  <a:lnTo>
                    <a:pt x="115434" y="234872"/>
                  </a:lnTo>
                  <a:lnTo>
                    <a:pt x="121266" y="277927"/>
                  </a:lnTo>
                  <a:lnTo>
                    <a:pt x="128007" y="338508"/>
                  </a:lnTo>
                  <a:lnTo>
                    <a:pt x="131923" y="373121"/>
                  </a:lnTo>
                  <a:lnTo>
                    <a:pt x="151902" y="4260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109508" y="3544404"/>
              <a:ext cx="205321" cy="593424"/>
            </a:xfrm>
            <a:custGeom>
              <a:avLst/>
              <a:gdLst/>
              <a:ahLst/>
              <a:cxnLst/>
              <a:rect l="0" t="0" r="0" b="0"/>
              <a:pathLst>
                <a:path w="205321" h="593424">
                  <a:moveTo>
                    <a:pt x="123362" y="477482"/>
                  </a:moveTo>
                  <a:lnTo>
                    <a:pt x="130598" y="449925"/>
                  </a:lnTo>
                  <a:lnTo>
                    <a:pt x="132427" y="422341"/>
                  </a:lnTo>
                  <a:lnTo>
                    <a:pt x="127001" y="399942"/>
                  </a:lnTo>
                  <a:lnTo>
                    <a:pt x="122279" y="390694"/>
                  </a:lnTo>
                  <a:lnTo>
                    <a:pt x="114451" y="384528"/>
                  </a:lnTo>
                  <a:lnTo>
                    <a:pt x="93276" y="377677"/>
                  </a:lnTo>
                  <a:lnTo>
                    <a:pt x="83417" y="378190"/>
                  </a:lnTo>
                  <a:lnTo>
                    <a:pt x="66225" y="384999"/>
                  </a:lnTo>
                  <a:lnTo>
                    <a:pt x="43392" y="401986"/>
                  </a:lnTo>
                  <a:lnTo>
                    <a:pt x="15885" y="437092"/>
                  </a:lnTo>
                  <a:lnTo>
                    <a:pt x="3130" y="468634"/>
                  </a:lnTo>
                  <a:lnTo>
                    <a:pt x="0" y="505926"/>
                  </a:lnTo>
                  <a:lnTo>
                    <a:pt x="7132" y="539722"/>
                  </a:lnTo>
                  <a:lnTo>
                    <a:pt x="29910" y="579463"/>
                  </a:lnTo>
                  <a:lnTo>
                    <a:pt x="36494" y="587584"/>
                  </a:lnTo>
                  <a:lnTo>
                    <a:pt x="44393" y="591827"/>
                  </a:lnTo>
                  <a:lnTo>
                    <a:pt x="62528" y="593423"/>
                  </a:lnTo>
                  <a:lnTo>
                    <a:pt x="79167" y="587113"/>
                  </a:lnTo>
                  <a:lnTo>
                    <a:pt x="86880" y="582154"/>
                  </a:lnTo>
                  <a:lnTo>
                    <a:pt x="130259" y="525670"/>
                  </a:lnTo>
                  <a:lnTo>
                    <a:pt x="157264" y="469149"/>
                  </a:lnTo>
                  <a:lnTo>
                    <a:pt x="171102" y="415351"/>
                  </a:lnTo>
                  <a:lnTo>
                    <a:pt x="189859" y="352663"/>
                  </a:lnTo>
                  <a:lnTo>
                    <a:pt x="194927" y="297649"/>
                  </a:lnTo>
                  <a:lnTo>
                    <a:pt x="203876" y="234638"/>
                  </a:lnTo>
                  <a:lnTo>
                    <a:pt x="205320" y="175981"/>
                  </a:lnTo>
                  <a:lnTo>
                    <a:pt x="199039" y="116109"/>
                  </a:lnTo>
                  <a:lnTo>
                    <a:pt x="191408" y="65862"/>
                  </a:lnTo>
                  <a:lnTo>
                    <a:pt x="167869" y="7660"/>
                  </a:lnTo>
                  <a:lnTo>
                    <a:pt x="160053" y="1660"/>
                  </a:lnTo>
                  <a:lnTo>
                    <a:pt x="151332" y="0"/>
                  </a:lnTo>
                  <a:lnTo>
                    <a:pt x="142009" y="1233"/>
                  </a:lnTo>
                  <a:lnTo>
                    <a:pt x="134623" y="5564"/>
                  </a:lnTo>
                  <a:lnTo>
                    <a:pt x="123298" y="19736"/>
                  </a:lnTo>
                  <a:lnTo>
                    <a:pt x="110345" y="58624"/>
                  </a:lnTo>
                  <a:lnTo>
                    <a:pt x="104687" y="112780"/>
                  </a:lnTo>
                  <a:lnTo>
                    <a:pt x="103364" y="155905"/>
                  </a:lnTo>
                  <a:lnTo>
                    <a:pt x="105738" y="213744"/>
                  </a:lnTo>
                  <a:lnTo>
                    <a:pt x="111432" y="270318"/>
                  </a:lnTo>
                  <a:lnTo>
                    <a:pt x="118008" y="323683"/>
                  </a:lnTo>
                  <a:lnTo>
                    <a:pt x="127365" y="383949"/>
                  </a:lnTo>
                  <a:lnTo>
                    <a:pt x="137546" y="440670"/>
                  </a:lnTo>
                  <a:lnTo>
                    <a:pt x="150297" y="500323"/>
                  </a:lnTo>
                  <a:lnTo>
                    <a:pt x="154948" y="53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508420" y="3968773"/>
              <a:ext cx="177176" cy="211113"/>
            </a:xfrm>
            <a:custGeom>
              <a:avLst/>
              <a:gdLst/>
              <a:ahLst/>
              <a:cxnLst/>
              <a:rect l="0" t="0" r="0" b="0"/>
              <a:pathLst>
                <a:path w="177176" h="211113">
                  <a:moveTo>
                    <a:pt x="92948" y="116284"/>
                  </a:moveTo>
                  <a:lnTo>
                    <a:pt x="92948" y="57667"/>
                  </a:lnTo>
                  <a:lnTo>
                    <a:pt x="87358" y="22877"/>
                  </a:lnTo>
                  <a:lnTo>
                    <a:pt x="82203" y="14238"/>
                  </a:lnTo>
                  <a:lnTo>
                    <a:pt x="67115" y="1520"/>
                  </a:lnTo>
                  <a:lnTo>
                    <a:pt x="59348" y="0"/>
                  </a:lnTo>
                  <a:lnTo>
                    <a:pt x="51830" y="1327"/>
                  </a:lnTo>
                  <a:lnTo>
                    <a:pt x="44479" y="4551"/>
                  </a:lnTo>
                  <a:lnTo>
                    <a:pt x="30072" y="20611"/>
                  </a:lnTo>
                  <a:lnTo>
                    <a:pt x="7348" y="63460"/>
                  </a:lnTo>
                  <a:lnTo>
                    <a:pt x="0" y="115295"/>
                  </a:lnTo>
                  <a:lnTo>
                    <a:pt x="1667" y="174407"/>
                  </a:lnTo>
                  <a:lnTo>
                    <a:pt x="4018" y="186618"/>
                  </a:lnTo>
                  <a:lnTo>
                    <a:pt x="9095" y="195928"/>
                  </a:lnTo>
                  <a:lnTo>
                    <a:pt x="24094" y="209393"/>
                  </a:lnTo>
                  <a:lnTo>
                    <a:pt x="31838" y="211112"/>
                  </a:lnTo>
                  <a:lnTo>
                    <a:pt x="39340" y="209918"/>
                  </a:lnTo>
                  <a:lnTo>
                    <a:pt x="46680" y="206782"/>
                  </a:lnTo>
                  <a:lnTo>
                    <a:pt x="68190" y="185602"/>
                  </a:lnTo>
                  <a:lnTo>
                    <a:pt x="88014" y="145834"/>
                  </a:lnTo>
                  <a:lnTo>
                    <a:pt x="100075" y="94131"/>
                  </a:lnTo>
                  <a:lnTo>
                    <a:pt x="101209" y="80458"/>
                  </a:lnTo>
                  <a:lnTo>
                    <a:pt x="103134" y="76023"/>
                  </a:lnTo>
                  <a:lnTo>
                    <a:pt x="105587" y="77745"/>
                  </a:lnTo>
                  <a:lnTo>
                    <a:pt x="128166" y="138166"/>
                  </a:lnTo>
                  <a:lnTo>
                    <a:pt x="141356" y="155645"/>
                  </a:lnTo>
                  <a:lnTo>
                    <a:pt x="162273" y="172400"/>
                  </a:lnTo>
                  <a:lnTo>
                    <a:pt x="177175" y="179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42230" y="3674445"/>
              <a:ext cx="342268" cy="508326"/>
            </a:xfrm>
            <a:custGeom>
              <a:avLst/>
              <a:gdLst/>
              <a:ahLst/>
              <a:cxnLst/>
              <a:rect l="0" t="0" r="0" b="0"/>
              <a:pathLst>
                <a:path w="342268" h="508326">
                  <a:moveTo>
                    <a:pt x="185562" y="42114"/>
                  </a:moveTo>
                  <a:lnTo>
                    <a:pt x="168794" y="36525"/>
                  </a:lnTo>
                  <a:lnTo>
                    <a:pt x="130422" y="38638"/>
                  </a:lnTo>
                  <a:lnTo>
                    <a:pt x="108023" y="46808"/>
                  </a:lnTo>
                  <a:lnTo>
                    <a:pt x="90269" y="59408"/>
                  </a:lnTo>
                  <a:lnTo>
                    <a:pt x="47003" y="111765"/>
                  </a:lnTo>
                  <a:lnTo>
                    <a:pt x="22196" y="157378"/>
                  </a:lnTo>
                  <a:lnTo>
                    <a:pt x="11206" y="207938"/>
                  </a:lnTo>
                  <a:lnTo>
                    <a:pt x="257" y="262953"/>
                  </a:lnTo>
                  <a:lnTo>
                    <a:pt x="0" y="321480"/>
                  </a:lnTo>
                  <a:lnTo>
                    <a:pt x="10868" y="373118"/>
                  </a:lnTo>
                  <a:lnTo>
                    <a:pt x="25450" y="434444"/>
                  </a:lnTo>
                  <a:lnTo>
                    <a:pt x="36802" y="459808"/>
                  </a:lnTo>
                  <a:lnTo>
                    <a:pt x="61937" y="488229"/>
                  </a:lnTo>
                  <a:lnTo>
                    <a:pt x="97200" y="505879"/>
                  </a:lnTo>
                  <a:lnTo>
                    <a:pt x="120554" y="508325"/>
                  </a:lnTo>
                  <a:lnTo>
                    <a:pt x="143801" y="504342"/>
                  </a:lnTo>
                  <a:lnTo>
                    <a:pt x="205049" y="476233"/>
                  </a:lnTo>
                  <a:lnTo>
                    <a:pt x="259056" y="438938"/>
                  </a:lnTo>
                  <a:lnTo>
                    <a:pt x="287667" y="406526"/>
                  </a:lnTo>
                  <a:lnTo>
                    <a:pt x="318295" y="353652"/>
                  </a:lnTo>
                  <a:lnTo>
                    <a:pt x="337300" y="298148"/>
                  </a:lnTo>
                  <a:lnTo>
                    <a:pt x="342267" y="239005"/>
                  </a:lnTo>
                  <a:lnTo>
                    <a:pt x="337659" y="176933"/>
                  </a:lnTo>
                  <a:lnTo>
                    <a:pt x="325484" y="120781"/>
                  </a:lnTo>
                  <a:lnTo>
                    <a:pt x="308694" y="74681"/>
                  </a:lnTo>
                  <a:lnTo>
                    <a:pt x="283194" y="37369"/>
                  </a:lnTo>
                  <a:lnTo>
                    <a:pt x="256994" y="14712"/>
                  </a:lnTo>
                  <a:lnTo>
                    <a:pt x="234078" y="6539"/>
                  </a:lnTo>
                  <a:lnTo>
                    <a:pt x="19609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478529" y="4030151"/>
              <a:ext cx="175690" cy="212834"/>
            </a:xfrm>
            <a:custGeom>
              <a:avLst/>
              <a:gdLst/>
              <a:ahLst/>
              <a:cxnLst/>
              <a:rect l="0" t="0" r="0" b="0"/>
              <a:pathLst>
                <a:path w="175690" h="212834">
                  <a:moveTo>
                    <a:pt x="154632" y="118077"/>
                  </a:moveTo>
                  <a:lnTo>
                    <a:pt x="154632" y="59460"/>
                  </a:lnTo>
                  <a:lnTo>
                    <a:pt x="143453" y="24670"/>
                  </a:lnTo>
                  <a:lnTo>
                    <a:pt x="128606" y="9102"/>
                  </a:lnTo>
                  <a:lnTo>
                    <a:pt x="119734" y="3313"/>
                  </a:lnTo>
                  <a:lnTo>
                    <a:pt x="97397" y="0"/>
                  </a:lnTo>
                  <a:lnTo>
                    <a:pt x="73042" y="3597"/>
                  </a:lnTo>
                  <a:lnTo>
                    <a:pt x="50519" y="12994"/>
                  </a:lnTo>
                  <a:lnTo>
                    <a:pt x="35050" y="28090"/>
                  </a:lnTo>
                  <a:lnTo>
                    <a:pt x="7826" y="86910"/>
                  </a:lnTo>
                  <a:lnTo>
                    <a:pt x="0" y="121320"/>
                  </a:lnTo>
                  <a:lnTo>
                    <a:pt x="800" y="161152"/>
                  </a:lnTo>
                  <a:lnTo>
                    <a:pt x="6714" y="186354"/>
                  </a:lnTo>
                  <a:lnTo>
                    <a:pt x="17140" y="205354"/>
                  </a:lnTo>
                  <a:lnTo>
                    <a:pt x="24366" y="210187"/>
                  </a:lnTo>
                  <a:lnTo>
                    <a:pt x="41753" y="212437"/>
                  </a:lnTo>
                  <a:lnTo>
                    <a:pt x="58060" y="206418"/>
                  </a:lnTo>
                  <a:lnTo>
                    <a:pt x="65684" y="201537"/>
                  </a:lnTo>
                  <a:lnTo>
                    <a:pt x="77274" y="183636"/>
                  </a:lnTo>
                  <a:lnTo>
                    <a:pt x="97998" y="128920"/>
                  </a:lnTo>
                  <a:lnTo>
                    <a:pt x="105284" y="107688"/>
                  </a:lnTo>
                  <a:lnTo>
                    <a:pt x="107695" y="106472"/>
                  </a:lnTo>
                  <a:lnTo>
                    <a:pt x="120500" y="160712"/>
                  </a:lnTo>
                  <a:lnTo>
                    <a:pt x="126984" y="181479"/>
                  </a:lnTo>
                  <a:lnTo>
                    <a:pt x="132690" y="189591"/>
                  </a:lnTo>
                  <a:lnTo>
                    <a:pt x="148389" y="201724"/>
                  </a:lnTo>
                  <a:lnTo>
                    <a:pt x="175689" y="2128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64746" y="4011357"/>
              <a:ext cx="139365" cy="228553"/>
            </a:xfrm>
            <a:custGeom>
              <a:avLst/>
              <a:gdLst/>
              <a:ahLst/>
              <a:cxnLst/>
              <a:rect l="0" t="0" r="0" b="0"/>
              <a:pathLst>
                <a:path w="139365" h="228553">
                  <a:moveTo>
                    <a:pt x="126342" y="0"/>
                  </a:moveTo>
                  <a:lnTo>
                    <a:pt x="82379" y="20244"/>
                  </a:lnTo>
                  <a:lnTo>
                    <a:pt x="35549" y="59898"/>
                  </a:lnTo>
                  <a:lnTo>
                    <a:pt x="33058" y="66839"/>
                  </a:lnTo>
                  <a:lnTo>
                    <a:pt x="33737" y="73805"/>
                  </a:lnTo>
                  <a:lnTo>
                    <a:pt x="36529" y="80789"/>
                  </a:lnTo>
                  <a:lnTo>
                    <a:pt x="48990" y="91668"/>
                  </a:lnTo>
                  <a:lnTo>
                    <a:pt x="105888" y="118662"/>
                  </a:lnTo>
                  <a:lnTo>
                    <a:pt x="124270" y="132288"/>
                  </a:lnTo>
                  <a:lnTo>
                    <a:pt x="136339" y="150042"/>
                  </a:lnTo>
                  <a:lnTo>
                    <a:pt x="139364" y="169630"/>
                  </a:lnTo>
                  <a:lnTo>
                    <a:pt x="138533" y="179767"/>
                  </a:lnTo>
                  <a:lnTo>
                    <a:pt x="131370" y="197270"/>
                  </a:lnTo>
                  <a:lnTo>
                    <a:pt x="126185" y="205213"/>
                  </a:lnTo>
                  <a:lnTo>
                    <a:pt x="107945" y="217158"/>
                  </a:lnTo>
                  <a:lnTo>
                    <a:pt x="84240" y="225196"/>
                  </a:lnTo>
                  <a:lnTo>
                    <a:pt x="45757" y="228552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76604" y="4024795"/>
              <a:ext cx="167210" cy="203705"/>
            </a:xfrm>
            <a:custGeom>
              <a:avLst/>
              <a:gdLst/>
              <a:ahLst/>
              <a:cxnLst/>
              <a:rect l="0" t="0" r="0" b="0"/>
              <a:pathLst>
                <a:path w="167210" h="203705">
                  <a:moveTo>
                    <a:pt x="93510" y="133961"/>
                  </a:moveTo>
                  <a:lnTo>
                    <a:pt x="99576" y="93104"/>
                  </a:lnTo>
                  <a:lnTo>
                    <a:pt x="88951" y="30459"/>
                  </a:lnTo>
                  <a:lnTo>
                    <a:pt x="73572" y="3208"/>
                  </a:lnTo>
                  <a:lnTo>
                    <a:pt x="66180" y="0"/>
                  </a:lnTo>
                  <a:lnTo>
                    <a:pt x="57742" y="200"/>
                  </a:lnTo>
                  <a:lnTo>
                    <a:pt x="40178" y="6661"/>
                  </a:lnTo>
                  <a:lnTo>
                    <a:pt x="24573" y="17332"/>
                  </a:lnTo>
                  <a:lnTo>
                    <a:pt x="12958" y="32993"/>
                  </a:lnTo>
                  <a:lnTo>
                    <a:pt x="5067" y="52821"/>
                  </a:lnTo>
                  <a:lnTo>
                    <a:pt x="0" y="106799"/>
                  </a:lnTo>
                  <a:lnTo>
                    <a:pt x="1647" y="138267"/>
                  </a:lnTo>
                  <a:lnTo>
                    <a:pt x="15729" y="179951"/>
                  </a:lnTo>
                  <a:lnTo>
                    <a:pt x="28135" y="199635"/>
                  </a:lnTo>
                  <a:lnTo>
                    <a:pt x="35889" y="203480"/>
                  </a:lnTo>
                  <a:lnTo>
                    <a:pt x="44567" y="203704"/>
                  </a:lnTo>
                  <a:lnTo>
                    <a:pt x="53863" y="201513"/>
                  </a:lnTo>
                  <a:lnTo>
                    <a:pt x="61229" y="196543"/>
                  </a:lnTo>
                  <a:lnTo>
                    <a:pt x="91064" y="153554"/>
                  </a:lnTo>
                  <a:lnTo>
                    <a:pt x="101475" y="113568"/>
                  </a:lnTo>
                  <a:lnTo>
                    <a:pt x="102329" y="115686"/>
                  </a:lnTo>
                  <a:lnTo>
                    <a:pt x="109290" y="152708"/>
                  </a:lnTo>
                  <a:lnTo>
                    <a:pt x="124182" y="180330"/>
                  </a:lnTo>
                  <a:lnTo>
                    <a:pt x="131505" y="185931"/>
                  </a:lnTo>
                  <a:lnTo>
                    <a:pt x="167209" y="197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417340" y="4017774"/>
              <a:ext cx="139562" cy="495291"/>
            </a:xfrm>
            <a:custGeom>
              <a:avLst/>
              <a:gdLst/>
              <a:ahLst/>
              <a:cxnLst/>
              <a:rect l="0" t="0" r="0" b="0"/>
              <a:pathLst>
                <a:path w="139562" h="495291">
                  <a:moveTo>
                    <a:pt x="26515" y="204153"/>
                  </a:moveTo>
                  <a:lnTo>
                    <a:pt x="17450" y="262770"/>
                  </a:lnTo>
                  <a:lnTo>
                    <a:pt x="24512" y="325606"/>
                  </a:lnTo>
                  <a:lnTo>
                    <a:pt x="25922" y="374280"/>
                  </a:lnTo>
                  <a:lnTo>
                    <a:pt x="26339" y="425747"/>
                  </a:lnTo>
                  <a:lnTo>
                    <a:pt x="26463" y="474921"/>
                  </a:lnTo>
                  <a:lnTo>
                    <a:pt x="25322" y="495290"/>
                  </a:lnTo>
                  <a:lnTo>
                    <a:pt x="23380" y="494171"/>
                  </a:lnTo>
                  <a:lnTo>
                    <a:pt x="20916" y="488745"/>
                  </a:lnTo>
                  <a:lnTo>
                    <a:pt x="16635" y="430392"/>
                  </a:lnTo>
                  <a:lnTo>
                    <a:pt x="10525" y="375704"/>
                  </a:lnTo>
                  <a:lnTo>
                    <a:pt x="6959" y="325173"/>
                  </a:lnTo>
                  <a:lnTo>
                    <a:pt x="5903" y="265747"/>
                  </a:lnTo>
                  <a:lnTo>
                    <a:pt x="0" y="209275"/>
                  </a:lnTo>
                  <a:lnTo>
                    <a:pt x="3166" y="153432"/>
                  </a:lnTo>
                  <a:lnTo>
                    <a:pt x="8125" y="98554"/>
                  </a:lnTo>
                  <a:lnTo>
                    <a:pt x="24526" y="37042"/>
                  </a:lnTo>
                  <a:lnTo>
                    <a:pt x="35769" y="15238"/>
                  </a:lnTo>
                  <a:lnTo>
                    <a:pt x="44383" y="8020"/>
                  </a:lnTo>
                  <a:lnTo>
                    <a:pt x="66432" y="0"/>
                  </a:lnTo>
                  <a:lnTo>
                    <a:pt x="76522" y="200"/>
                  </a:lnTo>
                  <a:lnTo>
                    <a:pt x="93974" y="6663"/>
                  </a:lnTo>
                  <a:lnTo>
                    <a:pt x="116953" y="29044"/>
                  </a:lnTo>
                  <a:lnTo>
                    <a:pt x="132990" y="57902"/>
                  </a:lnTo>
                  <a:lnTo>
                    <a:pt x="139561" y="94269"/>
                  </a:lnTo>
                  <a:lnTo>
                    <a:pt x="134860" y="117881"/>
                  </a:lnTo>
                  <a:lnTo>
                    <a:pt x="119059" y="147786"/>
                  </a:lnTo>
                  <a:lnTo>
                    <a:pt x="105080" y="162723"/>
                  </a:lnTo>
                  <a:lnTo>
                    <a:pt x="87169" y="173262"/>
                  </a:lnTo>
                  <a:lnTo>
                    <a:pt x="67511" y="175606"/>
                  </a:lnTo>
                  <a:lnTo>
                    <a:pt x="26515" y="1725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601782" y="3706031"/>
              <a:ext cx="31587" cy="494840"/>
            </a:xfrm>
            <a:custGeom>
              <a:avLst/>
              <a:gdLst/>
              <a:ahLst/>
              <a:cxnLst/>
              <a:rect l="0" t="0" r="0" b="0"/>
              <a:pathLst>
                <a:path w="31587" h="494840">
                  <a:moveTo>
                    <a:pt x="0" y="0"/>
                  </a:moveTo>
                  <a:lnTo>
                    <a:pt x="3120" y="48931"/>
                  </a:lnTo>
                  <a:lnTo>
                    <a:pt x="8334" y="103015"/>
                  </a:lnTo>
                  <a:lnTo>
                    <a:pt x="10723" y="146390"/>
                  </a:lnTo>
                  <a:lnTo>
                    <a:pt x="15685" y="189064"/>
                  </a:lnTo>
                  <a:lnTo>
                    <a:pt x="18669" y="234547"/>
                  </a:lnTo>
                  <a:lnTo>
                    <a:pt x="19996" y="280888"/>
                  </a:lnTo>
                  <a:lnTo>
                    <a:pt x="20586" y="324881"/>
                  </a:lnTo>
                  <a:lnTo>
                    <a:pt x="20918" y="383520"/>
                  </a:lnTo>
                  <a:lnTo>
                    <a:pt x="28266" y="440095"/>
                  </a:lnTo>
                  <a:lnTo>
                    <a:pt x="31586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708097" y="4007110"/>
              <a:ext cx="167427" cy="201365"/>
            </a:xfrm>
            <a:custGeom>
              <a:avLst/>
              <a:gdLst/>
              <a:ahLst/>
              <a:cxnLst/>
              <a:rect l="0" t="0" r="0" b="0"/>
              <a:pathLst>
                <a:path w="167427" h="201365">
                  <a:moveTo>
                    <a:pt x="72670" y="120061"/>
                  </a:moveTo>
                  <a:lnTo>
                    <a:pt x="83848" y="108882"/>
                  </a:lnTo>
                  <a:lnTo>
                    <a:pt x="96389" y="79574"/>
                  </a:lnTo>
                  <a:lnTo>
                    <a:pt x="97639" y="57613"/>
                  </a:lnTo>
                  <a:lnTo>
                    <a:pt x="88911" y="14918"/>
                  </a:lnTo>
                  <a:lnTo>
                    <a:pt x="82327" y="7852"/>
                  </a:lnTo>
                  <a:lnTo>
                    <a:pt x="62534" y="0"/>
                  </a:lnTo>
                  <a:lnTo>
                    <a:pt x="53044" y="246"/>
                  </a:lnTo>
                  <a:lnTo>
                    <a:pt x="36261" y="6758"/>
                  </a:lnTo>
                  <a:lnTo>
                    <a:pt x="24123" y="20571"/>
                  </a:lnTo>
                  <a:lnTo>
                    <a:pt x="6798" y="58034"/>
                  </a:lnTo>
                  <a:lnTo>
                    <a:pt x="0" y="121136"/>
                  </a:lnTo>
                  <a:lnTo>
                    <a:pt x="2395" y="159374"/>
                  </a:lnTo>
                  <a:lnTo>
                    <a:pt x="8681" y="180817"/>
                  </a:lnTo>
                  <a:lnTo>
                    <a:pt x="19274" y="198146"/>
                  </a:lnTo>
                  <a:lnTo>
                    <a:pt x="25374" y="201364"/>
                  </a:lnTo>
                  <a:lnTo>
                    <a:pt x="31781" y="201169"/>
                  </a:lnTo>
                  <a:lnTo>
                    <a:pt x="45139" y="194713"/>
                  </a:lnTo>
                  <a:lnTo>
                    <a:pt x="58874" y="184045"/>
                  </a:lnTo>
                  <a:lnTo>
                    <a:pt x="74171" y="159296"/>
                  </a:lnTo>
                  <a:lnTo>
                    <a:pt x="86113" y="124147"/>
                  </a:lnTo>
                  <a:lnTo>
                    <a:pt x="86157" y="79707"/>
                  </a:lnTo>
                  <a:lnTo>
                    <a:pt x="87511" y="81460"/>
                  </a:lnTo>
                  <a:lnTo>
                    <a:pt x="93303" y="93546"/>
                  </a:lnTo>
                  <a:lnTo>
                    <a:pt x="122671" y="127285"/>
                  </a:lnTo>
                  <a:lnTo>
                    <a:pt x="167426" y="151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878225" y="3963654"/>
              <a:ext cx="249983" cy="226689"/>
            </a:xfrm>
            <a:custGeom>
              <a:avLst/>
              <a:gdLst/>
              <a:ahLst/>
              <a:cxnLst/>
              <a:rect l="0" t="0" r="0" b="0"/>
              <a:pathLst>
                <a:path w="249983" h="226689">
                  <a:moveTo>
                    <a:pt x="81526" y="5589"/>
                  </a:moveTo>
                  <a:lnTo>
                    <a:pt x="64758" y="0"/>
                  </a:lnTo>
                  <a:lnTo>
                    <a:pt x="57479" y="693"/>
                  </a:lnTo>
                  <a:lnTo>
                    <a:pt x="43152" y="7703"/>
                  </a:lnTo>
                  <a:lnTo>
                    <a:pt x="21933" y="24803"/>
                  </a:lnTo>
                  <a:lnTo>
                    <a:pt x="6417" y="55866"/>
                  </a:lnTo>
                  <a:lnTo>
                    <a:pt x="0" y="94706"/>
                  </a:lnTo>
                  <a:lnTo>
                    <a:pt x="3687" y="130260"/>
                  </a:lnTo>
                  <a:lnTo>
                    <a:pt x="17778" y="163021"/>
                  </a:lnTo>
                  <a:lnTo>
                    <a:pt x="33307" y="178114"/>
                  </a:lnTo>
                  <a:lnTo>
                    <a:pt x="42360" y="183777"/>
                  </a:lnTo>
                  <a:lnTo>
                    <a:pt x="64899" y="186950"/>
                  </a:lnTo>
                  <a:lnTo>
                    <a:pt x="77460" y="186157"/>
                  </a:lnTo>
                  <a:lnTo>
                    <a:pt x="97657" y="175919"/>
                  </a:lnTo>
                  <a:lnTo>
                    <a:pt x="147384" y="135215"/>
                  </a:lnTo>
                  <a:lnTo>
                    <a:pt x="173958" y="119256"/>
                  </a:lnTo>
                  <a:lnTo>
                    <a:pt x="203900" y="92903"/>
                  </a:lnTo>
                  <a:lnTo>
                    <a:pt x="219690" y="66555"/>
                  </a:lnTo>
                  <a:lnTo>
                    <a:pt x="220429" y="57931"/>
                  </a:lnTo>
                  <a:lnTo>
                    <a:pt x="215010" y="42110"/>
                  </a:lnTo>
                  <a:lnTo>
                    <a:pt x="201683" y="30399"/>
                  </a:lnTo>
                  <a:lnTo>
                    <a:pt x="193216" y="25639"/>
                  </a:lnTo>
                  <a:lnTo>
                    <a:pt x="174450" y="23469"/>
                  </a:lnTo>
                  <a:lnTo>
                    <a:pt x="164533" y="24528"/>
                  </a:lnTo>
                  <a:lnTo>
                    <a:pt x="156751" y="28744"/>
                  </a:lnTo>
                  <a:lnTo>
                    <a:pt x="126195" y="70423"/>
                  </a:lnTo>
                  <a:lnTo>
                    <a:pt x="116988" y="106428"/>
                  </a:lnTo>
                  <a:lnTo>
                    <a:pt x="119849" y="146731"/>
                  </a:lnTo>
                  <a:lnTo>
                    <a:pt x="133696" y="182720"/>
                  </a:lnTo>
                  <a:lnTo>
                    <a:pt x="152616" y="210021"/>
                  </a:lnTo>
                  <a:lnTo>
                    <a:pt x="172393" y="219280"/>
                  </a:lnTo>
                  <a:lnTo>
                    <a:pt x="232139" y="225712"/>
                  </a:lnTo>
                  <a:lnTo>
                    <a:pt x="249982" y="2266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288329" y="3737616"/>
              <a:ext cx="155734" cy="483233"/>
            </a:xfrm>
            <a:custGeom>
              <a:avLst/>
              <a:gdLst/>
              <a:ahLst/>
              <a:cxnLst/>
              <a:rect l="0" t="0" r="0" b="0"/>
              <a:pathLst>
                <a:path w="155734" h="483233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8" y="144851"/>
                  </a:lnTo>
                  <a:lnTo>
                    <a:pt x="15306" y="200968"/>
                  </a:lnTo>
                  <a:lnTo>
                    <a:pt x="18978" y="252569"/>
                  </a:lnTo>
                  <a:lnTo>
                    <a:pt x="26987" y="312583"/>
                  </a:lnTo>
                  <a:lnTo>
                    <a:pt x="28679" y="367528"/>
                  </a:lnTo>
                  <a:lnTo>
                    <a:pt x="32300" y="417733"/>
                  </a:lnTo>
                  <a:lnTo>
                    <a:pt x="38414" y="476619"/>
                  </a:lnTo>
                  <a:lnTo>
                    <a:pt x="37746" y="482693"/>
                  </a:lnTo>
                  <a:lnTo>
                    <a:pt x="36131" y="483232"/>
                  </a:lnTo>
                  <a:lnTo>
                    <a:pt x="33884" y="480082"/>
                  </a:lnTo>
                  <a:lnTo>
                    <a:pt x="29982" y="417348"/>
                  </a:lnTo>
                  <a:lnTo>
                    <a:pt x="35097" y="361380"/>
                  </a:lnTo>
                  <a:lnTo>
                    <a:pt x="49669" y="332983"/>
                  </a:lnTo>
                  <a:lnTo>
                    <a:pt x="65310" y="320348"/>
                  </a:lnTo>
                  <a:lnTo>
                    <a:pt x="74394" y="315341"/>
                  </a:lnTo>
                  <a:lnTo>
                    <a:pt x="82790" y="314342"/>
                  </a:lnTo>
                  <a:lnTo>
                    <a:pt x="98357" y="319472"/>
                  </a:lnTo>
                  <a:lnTo>
                    <a:pt x="120275" y="335514"/>
                  </a:lnTo>
                  <a:lnTo>
                    <a:pt x="135998" y="360674"/>
                  </a:lnTo>
                  <a:lnTo>
                    <a:pt x="150621" y="401787"/>
                  </a:lnTo>
                  <a:lnTo>
                    <a:pt x="15573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455991" y="4042943"/>
              <a:ext cx="138765" cy="213591"/>
            </a:xfrm>
            <a:custGeom>
              <a:avLst/>
              <a:gdLst/>
              <a:ahLst/>
              <a:cxnLst/>
              <a:rect l="0" t="0" r="0" b="0"/>
              <a:pathLst>
                <a:path w="138765" h="213591">
                  <a:moveTo>
                    <a:pt x="72299" y="10528"/>
                  </a:moveTo>
                  <a:lnTo>
                    <a:pt x="28337" y="30771"/>
                  </a:lnTo>
                  <a:lnTo>
                    <a:pt x="14546" y="46431"/>
                  </a:lnTo>
                  <a:lnTo>
                    <a:pt x="5687" y="66260"/>
                  </a:lnTo>
                  <a:lnTo>
                    <a:pt x="0" y="117117"/>
                  </a:lnTo>
                  <a:lnTo>
                    <a:pt x="2134" y="155194"/>
                  </a:lnTo>
                  <a:lnTo>
                    <a:pt x="8359" y="176599"/>
                  </a:lnTo>
                  <a:lnTo>
                    <a:pt x="18925" y="193912"/>
                  </a:lnTo>
                  <a:lnTo>
                    <a:pt x="34539" y="206286"/>
                  </a:lnTo>
                  <a:lnTo>
                    <a:pt x="43616" y="211223"/>
                  </a:lnTo>
                  <a:lnTo>
                    <a:pt x="63060" y="213590"/>
                  </a:lnTo>
                  <a:lnTo>
                    <a:pt x="73159" y="212583"/>
                  </a:lnTo>
                  <a:lnTo>
                    <a:pt x="90618" y="202106"/>
                  </a:lnTo>
                  <a:lnTo>
                    <a:pt x="120891" y="166784"/>
                  </a:lnTo>
                  <a:lnTo>
                    <a:pt x="136739" y="130786"/>
                  </a:lnTo>
                  <a:lnTo>
                    <a:pt x="138764" y="107260"/>
                  </a:lnTo>
                  <a:lnTo>
                    <a:pt x="130532" y="63561"/>
                  </a:lnTo>
                  <a:lnTo>
                    <a:pt x="105892" y="22032"/>
                  </a:lnTo>
                  <a:lnTo>
                    <a:pt x="933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593657" y="3716559"/>
              <a:ext cx="29390" cy="526426"/>
            </a:xfrm>
            <a:custGeom>
              <a:avLst/>
              <a:gdLst/>
              <a:ahLst/>
              <a:cxnLst/>
              <a:rect l="0" t="0" r="0" b="0"/>
              <a:pathLst>
                <a:path w="29390" h="526426">
                  <a:moveTo>
                    <a:pt x="8332" y="0"/>
                  </a:moveTo>
                  <a:lnTo>
                    <a:pt x="0" y="37478"/>
                  </a:lnTo>
                  <a:lnTo>
                    <a:pt x="3827" y="94491"/>
                  </a:lnTo>
                  <a:lnTo>
                    <a:pt x="6998" y="156029"/>
                  </a:lnTo>
                  <a:lnTo>
                    <a:pt x="10859" y="202318"/>
                  </a:lnTo>
                  <a:lnTo>
                    <a:pt x="15305" y="249016"/>
                  </a:lnTo>
                  <a:lnTo>
                    <a:pt x="17807" y="312429"/>
                  </a:lnTo>
                  <a:lnTo>
                    <a:pt x="19719" y="364233"/>
                  </a:lnTo>
                  <a:lnTo>
                    <a:pt x="26004" y="420657"/>
                  </a:lnTo>
                  <a:lnTo>
                    <a:pt x="28720" y="482829"/>
                  </a:lnTo>
                  <a:lnTo>
                    <a:pt x="29389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9680078" y="3728424"/>
              <a:ext cx="259499" cy="555782"/>
            </a:xfrm>
            <a:custGeom>
              <a:avLst/>
              <a:gdLst/>
              <a:ahLst/>
              <a:cxnLst/>
              <a:rect l="0" t="0" r="0" b="0"/>
              <a:pathLst>
                <a:path w="259499" h="555782">
                  <a:moveTo>
                    <a:pt x="79839" y="430332"/>
                  </a:moveTo>
                  <a:lnTo>
                    <a:pt x="65185" y="377305"/>
                  </a:lnTo>
                  <a:lnTo>
                    <a:pt x="58371" y="371584"/>
                  </a:lnTo>
                  <a:lnTo>
                    <a:pt x="49149" y="368940"/>
                  </a:lnTo>
                  <a:lnTo>
                    <a:pt x="38323" y="368347"/>
                  </a:lnTo>
                  <a:lnTo>
                    <a:pt x="28765" y="371461"/>
                  </a:lnTo>
                  <a:lnTo>
                    <a:pt x="11906" y="384280"/>
                  </a:lnTo>
                  <a:lnTo>
                    <a:pt x="2853" y="407915"/>
                  </a:lnTo>
                  <a:lnTo>
                    <a:pt x="0" y="436746"/>
                  </a:lnTo>
                  <a:lnTo>
                    <a:pt x="7699" y="496503"/>
                  </a:lnTo>
                  <a:lnTo>
                    <a:pt x="15022" y="526422"/>
                  </a:lnTo>
                  <a:lnTo>
                    <a:pt x="26076" y="547518"/>
                  </a:lnTo>
                  <a:lnTo>
                    <a:pt x="33468" y="552910"/>
                  </a:lnTo>
                  <a:lnTo>
                    <a:pt x="41906" y="555334"/>
                  </a:lnTo>
                  <a:lnTo>
                    <a:pt x="51041" y="555781"/>
                  </a:lnTo>
                  <a:lnTo>
                    <a:pt x="59470" y="551400"/>
                  </a:lnTo>
                  <a:lnTo>
                    <a:pt x="75076" y="534053"/>
                  </a:lnTo>
                  <a:lnTo>
                    <a:pt x="99806" y="474436"/>
                  </a:lnTo>
                  <a:lnTo>
                    <a:pt x="107982" y="438330"/>
                  </a:lnTo>
                  <a:lnTo>
                    <a:pt x="118206" y="377573"/>
                  </a:lnTo>
                  <a:lnTo>
                    <a:pt x="121212" y="324331"/>
                  </a:lnTo>
                  <a:lnTo>
                    <a:pt x="121807" y="268754"/>
                  </a:lnTo>
                  <a:lnTo>
                    <a:pt x="121924" y="209206"/>
                  </a:lnTo>
                  <a:lnTo>
                    <a:pt x="121944" y="146574"/>
                  </a:lnTo>
                  <a:lnTo>
                    <a:pt x="120781" y="85383"/>
                  </a:lnTo>
                  <a:lnTo>
                    <a:pt x="113546" y="36577"/>
                  </a:lnTo>
                  <a:lnTo>
                    <a:pt x="107298" y="6935"/>
                  </a:lnTo>
                  <a:lnTo>
                    <a:pt x="103994" y="668"/>
                  </a:lnTo>
                  <a:lnTo>
                    <a:pt x="100622" y="0"/>
                  </a:lnTo>
                  <a:lnTo>
                    <a:pt x="97204" y="3064"/>
                  </a:lnTo>
                  <a:lnTo>
                    <a:pt x="93406" y="18947"/>
                  </a:lnTo>
                  <a:lnTo>
                    <a:pt x="85379" y="78450"/>
                  </a:lnTo>
                  <a:lnTo>
                    <a:pt x="81481" y="137338"/>
                  </a:lnTo>
                  <a:lnTo>
                    <a:pt x="80326" y="188061"/>
                  </a:lnTo>
                  <a:lnTo>
                    <a:pt x="79935" y="247122"/>
                  </a:lnTo>
                  <a:lnTo>
                    <a:pt x="79858" y="303849"/>
                  </a:lnTo>
                  <a:lnTo>
                    <a:pt x="79843" y="360114"/>
                  </a:lnTo>
                  <a:lnTo>
                    <a:pt x="85429" y="407837"/>
                  </a:lnTo>
                  <a:lnTo>
                    <a:pt x="91732" y="468176"/>
                  </a:lnTo>
                  <a:lnTo>
                    <a:pt x="95957" y="471939"/>
                  </a:lnTo>
                  <a:lnTo>
                    <a:pt x="101113" y="472108"/>
                  </a:lnTo>
                  <a:lnTo>
                    <a:pt x="104550" y="467541"/>
                  </a:lnTo>
                  <a:lnTo>
                    <a:pt x="116108" y="419389"/>
                  </a:lnTo>
                  <a:lnTo>
                    <a:pt x="121566" y="411338"/>
                  </a:lnTo>
                  <a:lnTo>
                    <a:pt x="136989" y="399274"/>
                  </a:lnTo>
                  <a:lnTo>
                    <a:pt x="158661" y="396251"/>
                  </a:lnTo>
                  <a:lnTo>
                    <a:pt x="215997" y="404484"/>
                  </a:lnTo>
                  <a:lnTo>
                    <a:pt x="237450" y="402076"/>
                  </a:lnTo>
                  <a:lnTo>
                    <a:pt x="245744" y="397457"/>
                  </a:lnTo>
                  <a:lnTo>
                    <a:pt x="258080" y="382966"/>
                  </a:lnTo>
                  <a:lnTo>
                    <a:pt x="259498" y="374188"/>
                  </a:lnTo>
                  <a:lnTo>
                    <a:pt x="254834" y="355076"/>
                  </a:lnTo>
                  <a:lnTo>
                    <a:pt x="239054" y="330175"/>
                  </a:lnTo>
                  <a:lnTo>
                    <a:pt x="223131" y="318358"/>
                  </a:lnTo>
                  <a:lnTo>
                    <a:pt x="213972" y="313568"/>
                  </a:lnTo>
                  <a:lnTo>
                    <a:pt x="205526" y="313885"/>
                  </a:lnTo>
                  <a:lnTo>
                    <a:pt x="197555" y="317606"/>
                  </a:lnTo>
                  <a:lnTo>
                    <a:pt x="183630" y="331099"/>
                  </a:lnTo>
                  <a:lnTo>
                    <a:pt x="173541" y="348794"/>
                  </a:lnTo>
                  <a:lnTo>
                    <a:pt x="165938" y="398325"/>
                  </a:lnTo>
                  <a:lnTo>
                    <a:pt x="167556" y="460101"/>
                  </a:lnTo>
                  <a:lnTo>
                    <a:pt x="178748" y="500374"/>
                  </a:lnTo>
                  <a:lnTo>
                    <a:pt x="203492" y="539834"/>
                  </a:lnTo>
                  <a:lnTo>
                    <a:pt x="211407" y="544277"/>
                  </a:lnTo>
                  <a:lnTo>
                    <a:pt x="248295" y="5461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9955259" y="4053471"/>
              <a:ext cx="99457" cy="263625"/>
            </a:xfrm>
            <a:custGeom>
              <a:avLst/>
              <a:gdLst/>
              <a:ahLst/>
              <a:cxnLst/>
              <a:rect l="0" t="0" r="0" b="0"/>
              <a:pathLst>
                <a:path w="99457" h="263625">
                  <a:moveTo>
                    <a:pt x="15228" y="126342"/>
                  </a:moveTo>
                  <a:lnTo>
                    <a:pt x="18347" y="169034"/>
                  </a:lnTo>
                  <a:lnTo>
                    <a:pt x="29882" y="221863"/>
                  </a:lnTo>
                  <a:lnTo>
                    <a:pt x="41086" y="263624"/>
                  </a:lnTo>
                  <a:lnTo>
                    <a:pt x="28455" y="211035"/>
                  </a:lnTo>
                  <a:lnTo>
                    <a:pt x="15068" y="157326"/>
                  </a:lnTo>
                  <a:lnTo>
                    <a:pt x="0" y="94894"/>
                  </a:lnTo>
                  <a:lnTo>
                    <a:pt x="1830" y="68692"/>
                  </a:lnTo>
                  <a:lnTo>
                    <a:pt x="15027" y="33221"/>
                  </a:lnTo>
                  <a:lnTo>
                    <a:pt x="30346" y="17494"/>
                  </a:lnTo>
                  <a:lnTo>
                    <a:pt x="39344" y="11663"/>
                  </a:lnTo>
                  <a:lnTo>
                    <a:pt x="994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0107358" y="4306155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9591461" y="1758259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0" y="0"/>
                </a:moveTo>
                <a:lnTo>
                  <a:pt x="10528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4" name="Group 83"/>
          <p:cNvGrpSpPr/>
          <p:nvPr/>
        </p:nvGrpSpPr>
        <p:grpSpPr>
          <a:xfrm>
            <a:off x="5055162" y="4518920"/>
            <a:ext cx="1164913" cy="690003"/>
            <a:chOff x="5055162" y="4518920"/>
            <a:chExt cx="1164913" cy="690003"/>
          </a:xfrm>
        </p:grpSpPr>
        <p:sp>
          <p:nvSpPr>
            <p:cNvPr id="78" name="Freeform 77"/>
            <p:cNvSpPr/>
            <p:nvPr/>
          </p:nvSpPr>
          <p:spPr>
            <a:xfrm>
              <a:off x="5243191" y="4600953"/>
              <a:ext cx="160796" cy="459310"/>
            </a:xfrm>
            <a:custGeom>
              <a:avLst/>
              <a:gdLst/>
              <a:ahLst/>
              <a:cxnLst/>
              <a:rect l="0" t="0" r="0" b="0"/>
              <a:pathLst>
                <a:path w="160796" h="459310">
                  <a:moveTo>
                    <a:pt x="52643" y="0"/>
                  </a:moveTo>
                  <a:lnTo>
                    <a:pt x="34685" y="53875"/>
                  </a:lnTo>
                  <a:lnTo>
                    <a:pt x="16342" y="108903"/>
                  </a:lnTo>
                  <a:lnTo>
                    <a:pt x="30065" y="72414"/>
                  </a:lnTo>
                  <a:lnTo>
                    <a:pt x="60386" y="35388"/>
                  </a:lnTo>
                  <a:lnTo>
                    <a:pt x="68334" y="31781"/>
                  </a:lnTo>
                  <a:lnTo>
                    <a:pt x="86523" y="30892"/>
                  </a:lnTo>
                  <a:lnTo>
                    <a:pt x="95116" y="34633"/>
                  </a:lnTo>
                  <a:lnTo>
                    <a:pt x="110904" y="48148"/>
                  </a:lnTo>
                  <a:lnTo>
                    <a:pt x="127357" y="81077"/>
                  </a:lnTo>
                  <a:lnTo>
                    <a:pt x="129523" y="107004"/>
                  </a:lnTo>
                  <a:lnTo>
                    <a:pt x="118356" y="167296"/>
                  </a:lnTo>
                  <a:lnTo>
                    <a:pt x="111874" y="188998"/>
                  </a:lnTo>
                  <a:lnTo>
                    <a:pt x="98855" y="207221"/>
                  </a:lnTo>
                  <a:lnTo>
                    <a:pt x="81370" y="221950"/>
                  </a:lnTo>
                  <a:lnTo>
                    <a:pt x="58815" y="234479"/>
                  </a:lnTo>
                  <a:lnTo>
                    <a:pt x="60267" y="234698"/>
                  </a:lnTo>
                  <a:lnTo>
                    <a:pt x="64745" y="233674"/>
                  </a:lnTo>
                  <a:lnTo>
                    <a:pt x="87814" y="237823"/>
                  </a:lnTo>
                  <a:lnTo>
                    <a:pt x="111287" y="252050"/>
                  </a:lnTo>
                  <a:lnTo>
                    <a:pt x="133060" y="276673"/>
                  </a:lnTo>
                  <a:lnTo>
                    <a:pt x="160795" y="337170"/>
                  </a:lnTo>
                  <a:lnTo>
                    <a:pt x="160597" y="374163"/>
                  </a:lnTo>
                  <a:lnTo>
                    <a:pt x="153130" y="409171"/>
                  </a:lnTo>
                  <a:lnTo>
                    <a:pt x="147710" y="417840"/>
                  </a:lnTo>
                  <a:lnTo>
                    <a:pt x="103940" y="449937"/>
                  </a:lnTo>
                  <a:lnTo>
                    <a:pt x="67712" y="459309"/>
                  </a:lnTo>
                  <a:lnTo>
                    <a:pt x="17366" y="454401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055162" y="4518920"/>
              <a:ext cx="508803" cy="690003"/>
            </a:xfrm>
            <a:custGeom>
              <a:avLst/>
              <a:gdLst/>
              <a:ahLst/>
              <a:cxnLst/>
              <a:rect l="0" t="0" r="0" b="0"/>
              <a:pathLst>
                <a:path w="508803" h="690003">
                  <a:moveTo>
                    <a:pt x="367014" y="8333"/>
                  </a:moveTo>
                  <a:lnTo>
                    <a:pt x="329536" y="0"/>
                  </a:lnTo>
                  <a:lnTo>
                    <a:pt x="291569" y="1575"/>
                  </a:lnTo>
                  <a:lnTo>
                    <a:pt x="236818" y="12588"/>
                  </a:lnTo>
                  <a:lnTo>
                    <a:pt x="206124" y="28181"/>
                  </a:lnTo>
                  <a:lnTo>
                    <a:pt x="145655" y="82851"/>
                  </a:lnTo>
                  <a:lnTo>
                    <a:pt x="104920" y="133884"/>
                  </a:lnTo>
                  <a:lnTo>
                    <a:pt x="73130" y="195957"/>
                  </a:lnTo>
                  <a:lnTo>
                    <a:pt x="49910" y="248036"/>
                  </a:lnTo>
                  <a:lnTo>
                    <a:pt x="22066" y="311142"/>
                  </a:lnTo>
                  <a:lnTo>
                    <a:pt x="6028" y="360866"/>
                  </a:lnTo>
                  <a:lnTo>
                    <a:pt x="0" y="422984"/>
                  </a:lnTo>
                  <a:lnTo>
                    <a:pt x="1929" y="484647"/>
                  </a:lnTo>
                  <a:lnTo>
                    <a:pt x="13229" y="541628"/>
                  </a:lnTo>
                  <a:lnTo>
                    <a:pt x="28872" y="581377"/>
                  </a:lnTo>
                  <a:lnTo>
                    <a:pt x="77972" y="635389"/>
                  </a:lnTo>
                  <a:lnTo>
                    <a:pt x="116637" y="663214"/>
                  </a:lnTo>
                  <a:lnTo>
                    <a:pt x="176187" y="685021"/>
                  </a:lnTo>
                  <a:lnTo>
                    <a:pt x="233826" y="690002"/>
                  </a:lnTo>
                  <a:lnTo>
                    <a:pt x="292413" y="677832"/>
                  </a:lnTo>
                  <a:lnTo>
                    <a:pt x="334081" y="656043"/>
                  </a:lnTo>
                  <a:lnTo>
                    <a:pt x="390906" y="608367"/>
                  </a:lnTo>
                  <a:lnTo>
                    <a:pt x="417377" y="584254"/>
                  </a:lnTo>
                  <a:lnTo>
                    <a:pt x="454451" y="527109"/>
                  </a:lnTo>
                  <a:lnTo>
                    <a:pt x="484218" y="471967"/>
                  </a:lnTo>
                  <a:lnTo>
                    <a:pt x="498786" y="428379"/>
                  </a:lnTo>
                  <a:lnTo>
                    <a:pt x="508802" y="367776"/>
                  </a:lnTo>
                  <a:lnTo>
                    <a:pt x="506069" y="307669"/>
                  </a:lnTo>
                  <a:lnTo>
                    <a:pt x="501196" y="245709"/>
                  </a:lnTo>
                  <a:lnTo>
                    <a:pt x="484813" y="188075"/>
                  </a:lnTo>
                  <a:lnTo>
                    <a:pt x="454526" y="125383"/>
                  </a:lnTo>
                  <a:lnTo>
                    <a:pt x="442563" y="108709"/>
                  </a:lnTo>
                  <a:lnTo>
                    <a:pt x="426328" y="96619"/>
                  </a:lnTo>
                  <a:lnTo>
                    <a:pt x="375865" y="69482"/>
                  </a:lnTo>
                  <a:lnTo>
                    <a:pt x="324900" y="6097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611689" y="4556496"/>
              <a:ext cx="178985" cy="560355"/>
            </a:xfrm>
            <a:custGeom>
              <a:avLst/>
              <a:gdLst/>
              <a:ahLst/>
              <a:cxnLst/>
              <a:rect l="0" t="0" r="0" b="0"/>
              <a:pathLst>
                <a:path w="178985" h="560355">
                  <a:moveTo>
                    <a:pt x="0" y="560354"/>
                  </a:moveTo>
                  <a:lnTo>
                    <a:pt x="5589" y="501737"/>
                  </a:lnTo>
                  <a:lnTo>
                    <a:pt x="10722" y="446393"/>
                  </a:lnTo>
                  <a:lnTo>
                    <a:pt x="18645" y="397386"/>
                  </a:lnTo>
                  <a:lnTo>
                    <a:pt x="28401" y="344651"/>
                  </a:lnTo>
                  <a:lnTo>
                    <a:pt x="37531" y="287431"/>
                  </a:lnTo>
                  <a:lnTo>
                    <a:pt x="41926" y="238632"/>
                  </a:lnTo>
                  <a:lnTo>
                    <a:pt x="53298" y="176573"/>
                  </a:lnTo>
                  <a:lnTo>
                    <a:pt x="61220" y="118647"/>
                  </a:lnTo>
                  <a:lnTo>
                    <a:pt x="71191" y="66521"/>
                  </a:lnTo>
                  <a:lnTo>
                    <a:pt x="87869" y="4093"/>
                  </a:lnTo>
                  <a:lnTo>
                    <a:pt x="92505" y="0"/>
                  </a:lnTo>
                  <a:lnTo>
                    <a:pt x="97934" y="781"/>
                  </a:lnTo>
                  <a:lnTo>
                    <a:pt x="103894" y="4811"/>
                  </a:lnTo>
                  <a:lnTo>
                    <a:pt x="113635" y="18648"/>
                  </a:lnTo>
                  <a:lnTo>
                    <a:pt x="133074" y="75850"/>
                  </a:lnTo>
                  <a:lnTo>
                    <a:pt x="143804" y="123689"/>
                  </a:lnTo>
                  <a:lnTo>
                    <a:pt x="154393" y="176077"/>
                  </a:lnTo>
                  <a:lnTo>
                    <a:pt x="163769" y="235534"/>
                  </a:lnTo>
                  <a:lnTo>
                    <a:pt x="168237" y="294095"/>
                  </a:lnTo>
                  <a:lnTo>
                    <a:pt x="176515" y="356461"/>
                  </a:lnTo>
                  <a:lnTo>
                    <a:pt x="178252" y="411813"/>
                  </a:lnTo>
                  <a:lnTo>
                    <a:pt x="178767" y="462139"/>
                  </a:lnTo>
                  <a:lnTo>
                    <a:pt x="178942" y="521066"/>
                  </a:lnTo>
                  <a:lnTo>
                    <a:pt x="178984" y="549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643274" y="4937865"/>
              <a:ext cx="126343" cy="42115"/>
            </a:xfrm>
            <a:custGeom>
              <a:avLst/>
              <a:gdLst/>
              <a:ahLst/>
              <a:cxnLst/>
              <a:rect l="0" t="0" r="0" b="0"/>
              <a:pathLst>
                <a:path w="126343" h="42115">
                  <a:moveTo>
                    <a:pt x="126342" y="0"/>
                  </a:moveTo>
                  <a:lnTo>
                    <a:pt x="83651" y="3120"/>
                  </a:lnTo>
                  <a:lnTo>
                    <a:pt x="52472" y="1457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847445" y="4601726"/>
              <a:ext cx="143126" cy="576522"/>
            </a:xfrm>
            <a:custGeom>
              <a:avLst/>
              <a:gdLst/>
              <a:ahLst/>
              <a:cxnLst/>
              <a:rect l="0" t="0" r="0" b="0"/>
              <a:pathLst>
                <a:path w="143126" h="576522">
                  <a:moveTo>
                    <a:pt x="122213" y="388781"/>
                  </a:moveTo>
                  <a:lnTo>
                    <a:pt x="112638" y="364735"/>
                  </a:lnTo>
                  <a:lnTo>
                    <a:pt x="101969" y="350408"/>
                  </a:lnTo>
                  <a:lnTo>
                    <a:pt x="94679" y="346821"/>
                  </a:lnTo>
                  <a:lnTo>
                    <a:pt x="77220" y="345956"/>
                  </a:lnTo>
                  <a:lnTo>
                    <a:pt x="60882" y="352590"/>
                  </a:lnTo>
                  <a:lnTo>
                    <a:pt x="31329" y="375913"/>
                  </a:lnTo>
                  <a:lnTo>
                    <a:pt x="15606" y="401736"/>
                  </a:lnTo>
                  <a:lnTo>
                    <a:pt x="982" y="451479"/>
                  </a:lnTo>
                  <a:lnTo>
                    <a:pt x="0" y="510177"/>
                  </a:lnTo>
                  <a:lnTo>
                    <a:pt x="5895" y="532812"/>
                  </a:lnTo>
                  <a:lnTo>
                    <a:pt x="28743" y="566407"/>
                  </a:lnTo>
                  <a:lnTo>
                    <a:pt x="35333" y="573879"/>
                  </a:lnTo>
                  <a:lnTo>
                    <a:pt x="43236" y="576521"/>
                  </a:lnTo>
                  <a:lnTo>
                    <a:pt x="61376" y="573217"/>
                  </a:lnTo>
                  <a:lnTo>
                    <a:pt x="68786" y="567891"/>
                  </a:lnTo>
                  <a:lnTo>
                    <a:pt x="80140" y="552614"/>
                  </a:lnTo>
                  <a:lnTo>
                    <a:pt x="100698" y="497747"/>
                  </a:lnTo>
                  <a:lnTo>
                    <a:pt x="115103" y="444231"/>
                  </a:lnTo>
                  <a:lnTo>
                    <a:pt x="129610" y="386031"/>
                  </a:lnTo>
                  <a:lnTo>
                    <a:pt x="137712" y="337675"/>
                  </a:lnTo>
                  <a:lnTo>
                    <a:pt x="141623" y="282652"/>
                  </a:lnTo>
                  <a:lnTo>
                    <a:pt x="142538" y="237887"/>
                  </a:lnTo>
                  <a:lnTo>
                    <a:pt x="142944" y="191866"/>
                  </a:lnTo>
                  <a:lnTo>
                    <a:pt x="143125" y="148015"/>
                  </a:lnTo>
                  <a:lnTo>
                    <a:pt x="137638" y="89456"/>
                  </a:lnTo>
                  <a:lnTo>
                    <a:pt x="125303" y="26842"/>
                  </a:lnTo>
                  <a:lnTo>
                    <a:pt x="118517" y="2142"/>
                  </a:lnTo>
                  <a:lnTo>
                    <a:pt x="116239" y="0"/>
                  </a:lnTo>
                  <a:lnTo>
                    <a:pt x="104848" y="62129"/>
                  </a:lnTo>
                  <a:lnTo>
                    <a:pt x="101080" y="111192"/>
                  </a:lnTo>
                  <a:lnTo>
                    <a:pt x="94244" y="168492"/>
                  </a:lnTo>
                  <a:lnTo>
                    <a:pt x="91699" y="224205"/>
                  </a:lnTo>
                  <a:lnTo>
                    <a:pt x="90945" y="283476"/>
                  </a:lnTo>
                  <a:lnTo>
                    <a:pt x="90721" y="337433"/>
                  </a:lnTo>
                  <a:lnTo>
                    <a:pt x="93765" y="395060"/>
                  </a:lnTo>
                  <a:lnTo>
                    <a:pt x="108840" y="455869"/>
                  </a:lnTo>
                  <a:lnTo>
                    <a:pt x="111684" y="4730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072085" y="4525666"/>
              <a:ext cx="147990" cy="598790"/>
            </a:xfrm>
            <a:custGeom>
              <a:avLst/>
              <a:gdLst/>
              <a:ahLst/>
              <a:cxnLst/>
              <a:rect l="0" t="0" r="0" b="0"/>
              <a:pathLst>
                <a:path w="147990" h="598790">
                  <a:moveTo>
                    <a:pt x="55500" y="454313"/>
                  </a:moveTo>
                  <a:lnTo>
                    <a:pt x="66679" y="437545"/>
                  </a:lnTo>
                  <a:lnTo>
                    <a:pt x="69047" y="419954"/>
                  </a:lnTo>
                  <a:lnTo>
                    <a:pt x="68041" y="410350"/>
                  </a:lnTo>
                  <a:lnTo>
                    <a:pt x="63861" y="406287"/>
                  </a:lnTo>
                  <a:lnTo>
                    <a:pt x="57565" y="405918"/>
                  </a:lnTo>
                  <a:lnTo>
                    <a:pt x="49857" y="408012"/>
                  </a:lnTo>
                  <a:lnTo>
                    <a:pt x="35055" y="419697"/>
                  </a:lnTo>
                  <a:lnTo>
                    <a:pt x="21847" y="436588"/>
                  </a:lnTo>
                  <a:lnTo>
                    <a:pt x="0" y="491926"/>
                  </a:lnTo>
                  <a:lnTo>
                    <a:pt x="192" y="532268"/>
                  </a:lnTo>
                  <a:lnTo>
                    <a:pt x="7657" y="568268"/>
                  </a:lnTo>
                  <a:lnTo>
                    <a:pt x="22867" y="595572"/>
                  </a:lnTo>
                  <a:lnTo>
                    <a:pt x="30235" y="598789"/>
                  </a:lnTo>
                  <a:lnTo>
                    <a:pt x="38657" y="598593"/>
                  </a:lnTo>
                  <a:lnTo>
                    <a:pt x="56203" y="592137"/>
                  </a:lnTo>
                  <a:lnTo>
                    <a:pt x="71800" y="581469"/>
                  </a:lnTo>
                  <a:lnTo>
                    <a:pt x="83412" y="562689"/>
                  </a:lnTo>
                  <a:lnTo>
                    <a:pt x="104150" y="505023"/>
                  </a:lnTo>
                  <a:lnTo>
                    <a:pt x="118575" y="448255"/>
                  </a:lnTo>
                  <a:lnTo>
                    <a:pt x="132690" y="385786"/>
                  </a:lnTo>
                  <a:lnTo>
                    <a:pt x="137643" y="337563"/>
                  </a:lnTo>
                  <a:lnTo>
                    <a:pt x="144699" y="276871"/>
                  </a:lnTo>
                  <a:lnTo>
                    <a:pt x="147786" y="233900"/>
                  </a:lnTo>
                  <a:lnTo>
                    <a:pt x="147989" y="191405"/>
                  </a:lnTo>
                  <a:lnTo>
                    <a:pt x="142696" y="129189"/>
                  </a:lnTo>
                  <a:lnTo>
                    <a:pt x="139438" y="74360"/>
                  </a:lnTo>
                  <a:lnTo>
                    <a:pt x="128449" y="16439"/>
                  </a:lnTo>
                  <a:lnTo>
                    <a:pt x="125190" y="4469"/>
                  </a:lnTo>
                  <a:lnTo>
                    <a:pt x="120677" y="0"/>
                  </a:lnTo>
                  <a:lnTo>
                    <a:pt x="115329" y="529"/>
                  </a:lnTo>
                  <a:lnTo>
                    <a:pt x="109424" y="4391"/>
                  </a:lnTo>
                  <a:lnTo>
                    <a:pt x="99744" y="27400"/>
                  </a:lnTo>
                  <a:lnTo>
                    <a:pt x="90836" y="76696"/>
                  </a:lnTo>
                  <a:lnTo>
                    <a:pt x="85077" y="134586"/>
                  </a:lnTo>
                  <a:lnTo>
                    <a:pt x="79174" y="180021"/>
                  </a:lnTo>
                  <a:lnTo>
                    <a:pt x="72651" y="227510"/>
                  </a:lnTo>
                  <a:lnTo>
                    <a:pt x="67991" y="283517"/>
                  </a:lnTo>
                  <a:lnTo>
                    <a:pt x="66417" y="344363"/>
                  </a:lnTo>
                  <a:lnTo>
                    <a:pt x="66105" y="401442"/>
                  </a:lnTo>
                  <a:lnTo>
                    <a:pt x="66044" y="457777"/>
                  </a:lnTo>
                  <a:lnTo>
                    <a:pt x="69155" y="498357"/>
                  </a:lnTo>
                  <a:lnTo>
                    <a:pt x="74365" y="548861"/>
                  </a:lnTo>
                  <a:lnTo>
                    <a:pt x="76557" y="570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4855356" y="5418018"/>
            <a:ext cx="5262531" cy="889179"/>
            <a:chOff x="4855356" y="5418018"/>
            <a:chExt cx="5262531" cy="889179"/>
          </a:xfrm>
        </p:grpSpPr>
        <p:sp>
          <p:nvSpPr>
            <p:cNvPr id="85" name="Freeform 84"/>
            <p:cNvSpPr/>
            <p:nvPr/>
          </p:nvSpPr>
          <p:spPr>
            <a:xfrm>
              <a:off x="5211623" y="5485347"/>
              <a:ext cx="21041" cy="463255"/>
            </a:xfrm>
            <a:custGeom>
              <a:avLst/>
              <a:gdLst/>
              <a:ahLst/>
              <a:cxnLst/>
              <a:rect l="0" t="0" r="0" b="0"/>
              <a:pathLst>
                <a:path w="21041" h="463255">
                  <a:moveTo>
                    <a:pt x="21040" y="0"/>
                  </a:moveTo>
                  <a:lnTo>
                    <a:pt x="12706" y="37478"/>
                  </a:lnTo>
                  <a:lnTo>
                    <a:pt x="10945" y="100079"/>
                  </a:lnTo>
                  <a:lnTo>
                    <a:pt x="3361" y="157159"/>
                  </a:lnTo>
                  <a:lnTo>
                    <a:pt x="984" y="206573"/>
                  </a:lnTo>
                  <a:lnTo>
                    <a:pt x="280" y="265148"/>
                  </a:lnTo>
                  <a:lnTo>
                    <a:pt x="71" y="324617"/>
                  </a:lnTo>
                  <a:lnTo>
                    <a:pt x="0" y="387819"/>
                  </a:lnTo>
                  <a:lnTo>
                    <a:pt x="7221" y="447601"/>
                  </a:lnTo>
                  <a:lnTo>
                    <a:pt x="10511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96422" y="5590632"/>
              <a:ext cx="236242" cy="203410"/>
            </a:xfrm>
            <a:custGeom>
              <a:avLst/>
              <a:gdLst/>
              <a:ahLst/>
              <a:cxnLst/>
              <a:rect l="0" t="0" r="0" b="0"/>
              <a:pathLst>
                <a:path w="236242" h="203410">
                  <a:moveTo>
                    <a:pt x="236241" y="105285"/>
                  </a:moveTo>
                  <a:lnTo>
                    <a:pt x="181196" y="140032"/>
                  </a:lnTo>
                  <a:lnTo>
                    <a:pt x="129788" y="160285"/>
                  </a:lnTo>
                  <a:lnTo>
                    <a:pt x="69018" y="184927"/>
                  </a:lnTo>
                  <a:lnTo>
                    <a:pt x="15305" y="203409"/>
                  </a:lnTo>
                  <a:lnTo>
                    <a:pt x="8232" y="201117"/>
                  </a:lnTo>
                  <a:lnTo>
                    <a:pt x="3516" y="194909"/>
                  </a:lnTo>
                  <a:lnTo>
                    <a:pt x="373" y="186091"/>
                  </a:lnTo>
                  <a:lnTo>
                    <a:pt x="0" y="166935"/>
                  </a:lnTo>
                  <a:lnTo>
                    <a:pt x="13582" y="114443"/>
                  </a:lnTo>
                  <a:lnTo>
                    <a:pt x="43937" y="54080"/>
                  </a:lnTo>
                  <a:lnTo>
                    <a:pt x="6778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855356" y="5418018"/>
              <a:ext cx="618243" cy="600158"/>
            </a:xfrm>
            <a:custGeom>
              <a:avLst/>
              <a:gdLst/>
              <a:ahLst/>
              <a:cxnLst/>
              <a:rect l="0" t="0" r="0" b="0"/>
              <a:pathLst>
                <a:path w="618243" h="600158">
                  <a:moveTo>
                    <a:pt x="261494" y="25215"/>
                  </a:moveTo>
                  <a:lnTo>
                    <a:pt x="202877" y="45458"/>
                  </a:lnTo>
                  <a:lnTo>
                    <a:pt x="141066" y="78212"/>
                  </a:lnTo>
                  <a:lnTo>
                    <a:pt x="85224" y="136669"/>
                  </a:lnTo>
                  <a:lnTo>
                    <a:pt x="41706" y="191190"/>
                  </a:lnTo>
                  <a:lnTo>
                    <a:pt x="17864" y="241534"/>
                  </a:lnTo>
                  <a:lnTo>
                    <a:pt x="4083" y="290131"/>
                  </a:lnTo>
                  <a:lnTo>
                    <a:pt x="0" y="341575"/>
                  </a:lnTo>
                  <a:lnTo>
                    <a:pt x="4210" y="400181"/>
                  </a:lnTo>
                  <a:lnTo>
                    <a:pt x="24712" y="458854"/>
                  </a:lnTo>
                  <a:lnTo>
                    <a:pt x="65125" y="511976"/>
                  </a:lnTo>
                  <a:lnTo>
                    <a:pt x="88406" y="533778"/>
                  </a:lnTo>
                  <a:lnTo>
                    <a:pt x="150428" y="569146"/>
                  </a:lnTo>
                  <a:lnTo>
                    <a:pt x="199521" y="588850"/>
                  </a:lnTo>
                  <a:lnTo>
                    <a:pt x="246381" y="599190"/>
                  </a:lnTo>
                  <a:lnTo>
                    <a:pt x="308378" y="600157"/>
                  </a:lnTo>
                  <a:lnTo>
                    <a:pt x="360702" y="583840"/>
                  </a:lnTo>
                  <a:lnTo>
                    <a:pt x="414928" y="559257"/>
                  </a:lnTo>
                  <a:lnTo>
                    <a:pt x="457528" y="538803"/>
                  </a:lnTo>
                  <a:lnTo>
                    <a:pt x="497272" y="503373"/>
                  </a:lnTo>
                  <a:lnTo>
                    <a:pt x="546310" y="441573"/>
                  </a:lnTo>
                  <a:lnTo>
                    <a:pt x="579580" y="379206"/>
                  </a:lnTo>
                  <a:lnTo>
                    <a:pt x="605562" y="317494"/>
                  </a:lnTo>
                  <a:lnTo>
                    <a:pt x="615344" y="266624"/>
                  </a:lnTo>
                  <a:lnTo>
                    <a:pt x="618242" y="217627"/>
                  </a:lnTo>
                  <a:lnTo>
                    <a:pt x="613632" y="159148"/>
                  </a:lnTo>
                  <a:lnTo>
                    <a:pt x="599147" y="116631"/>
                  </a:lnTo>
                  <a:lnTo>
                    <a:pt x="555003" y="57747"/>
                  </a:lnTo>
                  <a:lnTo>
                    <a:pt x="513923" y="20463"/>
                  </a:lnTo>
                  <a:lnTo>
                    <a:pt x="489888" y="11404"/>
                  </a:lnTo>
                  <a:lnTo>
                    <a:pt x="430741" y="0"/>
                  </a:lnTo>
                  <a:lnTo>
                    <a:pt x="385600" y="1107"/>
                  </a:lnTo>
                  <a:lnTo>
                    <a:pt x="329596" y="20366"/>
                  </a:lnTo>
                  <a:lnTo>
                    <a:pt x="282550" y="46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582815" y="5554983"/>
              <a:ext cx="271030" cy="459431"/>
            </a:xfrm>
            <a:custGeom>
              <a:avLst/>
              <a:gdLst/>
              <a:ahLst/>
              <a:cxnLst/>
              <a:rect l="0" t="0" r="0" b="0"/>
              <a:pathLst>
                <a:path w="271030" h="459431">
                  <a:moveTo>
                    <a:pt x="271029" y="56706"/>
                  </a:moveTo>
                  <a:lnTo>
                    <a:pt x="233943" y="21959"/>
                  </a:lnTo>
                  <a:lnTo>
                    <a:pt x="180488" y="1062"/>
                  </a:lnTo>
                  <a:lnTo>
                    <a:pt x="157089" y="0"/>
                  </a:lnTo>
                  <a:lnTo>
                    <a:pt x="136161" y="4597"/>
                  </a:lnTo>
                  <a:lnTo>
                    <a:pt x="80614" y="40991"/>
                  </a:lnTo>
                  <a:lnTo>
                    <a:pt x="50833" y="69987"/>
                  </a:lnTo>
                  <a:lnTo>
                    <a:pt x="17497" y="129150"/>
                  </a:lnTo>
                  <a:lnTo>
                    <a:pt x="2493" y="181847"/>
                  </a:lnTo>
                  <a:lnTo>
                    <a:pt x="0" y="230395"/>
                  </a:lnTo>
                  <a:lnTo>
                    <a:pt x="6151" y="281825"/>
                  </a:lnTo>
                  <a:lnTo>
                    <a:pt x="16552" y="332938"/>
                  </a:lnTo>
                  <a:lnTo>
                    <a:pt x="40434" y="389604"/>
                  </a:lnTo>
                  <a:lnTo>
                    <a:pt x="67682" y="429350"/>
                  </a:lnTo>
                  <a:lnTo>
                    <a:pt x="94185" y="446839"/>
                  </a:lnTo>
                  <a:lnTo>
                    <a:pt x="124264" y="459430"/>
                  </a:lnTo>
                  <a:lnTo>
                    <a:pt x="148089" y="457572"/>
                  </a:lnTo>
                  <a:lnTo>
                    <a:pt x="195922" y="437316"/>
                  </a:lnTo>
                  <a:lnTo>
                    <a:pt x="211522" y="424348"/>
                  </a:lnTo>
                  <a:lnTo>
                    <a:pt x="228915" y="4041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824995" y="5795612"/>
              <a:ext cx="180460" cy="222455"/>
            </a:xfrm>
            <a:custGeom>
              <a:avLst/>
              <a:gdLst/>
              <a:ahLst/>
              <a:cxnLst/>
              <a:rect l="0" t="0" r="0" b="0"/>
              <a:pathLst>
                <a:path w="180460" h="222455">
                  <a:moveTo>
                    <a:pt x="113077" y="5590"/>
                  </a:moveTo>
                  <a:lnTo>
                    <a:pt x="96309" y="0"/>
                  </a:lnTo>
                  <a:lnTo>
                    <a:pt x="78719" y="376"/>
                  </a:lnTo>
                  <a:lnTo>
                    <a:pt x="60372" y="5612"/>
                  </a:lnTo>
                  <a:lnTo>
                    <a:pt x="22284" y="34593"/>
                  </a:lnTo>
                  <a:lnTo>
                    <a:pt x="6497" y="60587"/>
                  </a:lnTo>
                  <a:lnTo>
                    <a:pt x="0" y="101694"/>
                  </a:lnTo>
                  <a:lnTo>
                    <a:pt x="3664" y="139740"/>
                  </a:lnTo>
                  <a:lnTo>
                    <a:pt x="12197" y="159189"/>
                  </a:lnTo>
                  <a:lnTo>
                    <a:pt x="36739" y="190739"/>
                  </a:lnTo>
                  <a:lnTo>
                    <a:pt x="62773" y="212397"/>
                  </a:lnTo>
                  <a:lnTo>
                    <a:pt x="85650" y="220337"/>
                  </a:lnTo>
                  <a:lnTo>
                    <a:pt x="98302" y="222454"/>
                  </a:lnTo>
                  <a:lnTo>
                    <a:pt x="118598" y="218567"/>
                  </a:lnTo>
                  <a:lnTo>
                    <a:pt x="143179" y="203226"/>
                  </a:lnTo>
                  <a:lnTo>
                    <a:pt x="156872" y="189354"/>
                  </a:lnTo>
                  <a:lnTo>
                    <a:pt x="175194" y="148734"/>
                  </a:lnTo>
                  <a:lnTo>
                    <a:pt x="180459" y="123022"/>
                  </a:lnTo>
                  <a:lnTo>
                    <a:pt x="178900" y="95996"/>
                  </a:lnTo>
                  <a:lnTo>
                    <a:pt x="171188" y="74626"/>
                  </a:lnTo>
                  <a:lnTo>
                    <a:pt x="136810" y="21948"/>
                  </a:lnTo>
                  <a:lnTo>
                    <a:pt x="123606" y="5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26263" y="5822259"/>
              <a:ext cx="141089" cy="191694"/>
            </a:xfrm>
            <a:custGeom>
              <a:avLst/>
              <a:gdLst/>
              <a:ahLst/>
              <a:cxnLst/>
              <a:rect l="0" t="0" r="0" b="0"/>
              <a:pathLst>
                <a:path w="141089" h="191694">
                  <a:moveTo>
                    <a:pt x="17094" y="0"/>
                  </a:moveTo>
                  <a:lnTo>
                    <a:pt x="305" y="62280"/>
                  </a:lnTo>
                  <a:lnTo>
                    <a:pt x="0" y="116331"/>
                  </a:lnTo>
                  <a:lnTo>
                    <a:pt x="5987" y="142949"/>
                  </a:lnTo>
                  <a:lnTo>
                    <a:pt x="16447" y="166478"/>
                  </a:lnTo>
                  <a:lnTo>
                    <a:pt x="32015" y="182395"/>
                  </a:lnTo>
                  <a:lnTo>
                    <a:pt x="41079" y="188277"/>
                  </a:lnTo>
                  <a:lnTo>
                    <a:pt x="63629" y="191693"/>
                  </a:lnTo>
                  <a:lnTo>
                    <a:pt x="86909" y="188142"/>
                  </a:lnTo>
                  <a:lnTo>
                    <a:pt x="105055" y="178765"/>
                  </a:lnTo>
                  <a:lnTo>
                    <a:pt x="117800" y="163679"/>
                  </a:lnTo>
                  <a:lnTo>
                    <a:pt x="135513" y="119809"/>
                  </a:lnTo>
                  <a:lnTo>
                    <a:pt x="141088" y="79822"/>
                  </a:lnTo>
                  <a:lnTo>
                    <a:pt x="134567" y="33964"/>
                  </a:lnTo>
                  <a:lnTo>
                    <a:pt x="1223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211813" y="5844787"/>
              <a:ext cx="126343" cy="240685"/>
            </a:xfrm>
            <a:custGeom>
              <a:avLst/>
              <a:gdLst/>
              <a:ahLst/>
              <a:cxnLst/>
              <a:rect l="0" t="0" r="0" b="0"/>
              <a:pathLst>
                <a:path w="126343" h="240685">
                  <a:moveTo>
                    <a:pt x="0" y="51171"/>
                  </a:moveTo>
                  <a:lnTo>
                    <a:pt x="8333" y="100102"/>
                  </a:lnTo>
                  <a:lnTo>
                    <a:pt x="15684" y="153643"/>
                  </a:lnTo>
                  <a:lnTo>
                    <a:pt x="19996" y="197061"/>
                  </a:lnTo>
                  <a:lnTo>
                    <a:pt x="20918" y="158655"/>
                  </a:lnTo>
                  <a:lnTo>
                    <a:pt x="13794" y="106371"/>
                  </a:lnTo>
                  <a:lnTo>
                    <a:pt x="14293" y="54103"/>
                  </a:lnTo>
                  <a:lnTo>
                    <a:pt x="25310" y="9637"/>
                  </a:lnTo>
                  <a:lnTo>
                    <a:pt x="30912" y="3594"/>
                  </a:lnTo>
                  <a:lnTo>
                    <a:pt x="38155" y="736"/>
                  </a:lnTo>
                  <a:lnTo>
                    <a:pt x="46494" y="0"/>
                  </a:lnTo>
                  <a:lnTo>
                    <a:pt x="65118" y="5421"/>
                  </a:lnTo>
                  <a:lnTo>
                    <a:pt x="83924" y="16800"/>
                  </a:lnTo>
                  <a:lnTo>
                    <a:pt x="100081" y="33556"/>
                  </a:lnTo>
                  <a:lnTo>
                    <a:pt x="116741" y="68309"/>
                  </a:lnTo>
                  <a:lnTo>
                    <a:pt x="124446" y="130379"/>
                  </a:lnTo>
                  <a:lnTo>
                    <a:pt x="125780" y="180445"/>
                  </a:lnTo>
                  <a:lnTo>
                    <a:pt x="126342" y="240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422383" y="5601160"/>
              <a:ext cx="1" cy="484312"/>
            </a:xfrm>
            <a:custGeom>
              <a:avLst/>
              <a:gdLst/>
              <a:ahLst/>
              <a:cxnLst/>
              <a:rect l="0" t="0" r="0" b="0"/>
              <a:pathLst>
                <a:path w="1" h="484312">
                  <a:moveTo>
                    <a:pt x="0" y="0"/>
                  </a:moveTo>
                  <a:lnTo>
                    <a:pt x="0" y="50433"/>
                  </a:lnTo>
                  <a:lnTo>
                    <a:pt x="0" y="108920"/>
                  </a:lnTo>
                  <a:lnTo>
                    <a:pt x="0" y="154084"/>
                  </a:lnTo>
                  <a:lnTo>
                    <a:pt x="0" y="208781"/>
                  </a:lnTo>
                  <a:lnTo>
                    <a:pt x="0" y="254624"/>
                  </a:lnTo>
                  <a:lnTo>
                    <a:pt x="0" y="314610"/>
                  </a:lnTo>
                  <a:lnTo>
                    <a:pt x="0" y="357416"/>
                  </a:lnTo>
                  <a:lnTo>
                    <a:pt x="0" y="414737"/>
                  </a:lnTo>
                  <a:lnTo>
                    <a:pt x="0" y="455118"/>
                  </a:lnTo>
                  <a:lnTo>
                    <a:pt x="0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64456" y="5769616"/>
              <a:ext cx="284270" cy="31587"/>
            </a:xfrm>
            <a:custGeom>
              <a:avLst/>
              <a:gdLst/>
              <a:ahLst/>
              <a:cxnLst/>
              <a:rect l="0" t="0" r="0" b="0"/>
              <a:pathLst>
                <a:path w="284270" h="31587">
                  <a:moveTo>
                    <a:pt x="284269" y="0"/>
                  </a:moveTo>
                  <a:lnTo>
                    <a:pt x="234717" y="14654"/>
                  </a:lnTo>
                  <a:lnTo>
                    <a:pt x="184189" y="19160"/>
                  </a:lnTo>
                  <a:lnTo>
                    <a:pt x="124771" y="27918"/>
                  </a:lnTo>
                  <a:lnTo>
                    <a:pt x="65564" y="30499"/>
                  </a:lnTo>
                  <a:lnTo>
                    <a:pt x="14337" y="3137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917222" y="5601160"/>
              <a:ext cx="10492" cy="526426"/>
            </a:xfrm>
            <a:custGeom>
              <a:avLst/>
              <a:gdLst/>
              <a:ahLst/>
              <a:cxnLst/>
              <a:rect l="0" t="0" r="0" b="0"/>
              <a:pathLst>
                <a:path w="10492" h="526426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5590" y="163232"/>
                  </a:lnTo>
                  <a:lnTo>
                    <a:pt x="9066" y="215262"/>
                  </a:lnTo>
                  <a:lnTo>
                    <a:pt x="10095" y="275132"/>
                  </a:lnTo>
                  <a:lnTo>
                    <a:pt x="10400" y="337324"/>
                  </a:lnTo>
                  <a:lnTo>
                    <a:pt x="10491" y="400205"/>
                  </a:lnTo>
                  <a:lnTo>
                    <a:pt x="4929" y="452112"/>
                  </a:lnTo>
                  <a:lnTo>
                    <a:pt x="649" y="513404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759295" y="5801202"/>
              <a:ext cx="305328" cy="31586"/>
            </a:xfrm>
            <a:custGeom>
              <a:avLst/>
              <a:gdLst/>
              <a:ahLst/>
              <a:cxnLst/>
              <a:rect l="0" t="0" r="0" b="0"/>
              <a:pathLst>
                <a:path w="305328" h="31586">
                  <a:moveTo>
                    <a:pt x="305327" y="31585"/>
                  </a:moveTo>
                  <a:lnTo>
                    <a:pt x="294148" y="20407"/>
                  </a:lnTo>
                  <a:lnTo>
                    <a:pt x="276182" y="14918"/>
                  </a:lnTo>
                  <a:lnTo>
                    <a:pt x="213015" y="11106"/>
                  </a:lnTo>
                  <a:lnTo>
                    <a:pt x="157717" y="10643"/>
                  </a:lnTo>
                  <a:lnTo>
                    <a:pt x="101735" y="10551"/>
                  </a:lnTo>
                  <a:lnTo>
                    <a:pt x="46785" y="936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038351" y="5527461"/>
              <a:ext cx="363184" cy="566498"/>
            </a:xfrm>
            <a:custGeom>
              <a:avLst/>
              <a:gdLst/>
              <a:ahLst/>
              <a:cxnLst/>
              <a:rect l="0" t="0" r="0" b="0"/>
              <a:pathLst>
                <a:path w="363184" h="566498">
                  <a:moveTo>
                    <a:pt x="5214" y="0"/>
                  </a:moveTo>
                  <a:lnTo>
                    <a:pt x="2094" y="48931"/>
                  </a:lnTo>
                  <a:lnTo>
                    <a:pt x="0" y="96776"/>
                  </a:lnTo>
                  <a:lnTo>
                    <a:pt x="3669" y="151117"/>
                  </a:lnTo>
                  <a:lnTo>
                    <a:pt x="7876" y="202313"/>
                  </a:lnTo>
                  <a:lnTo>
                    <a:pt x="13411" y="249068"/>
                  </a:lnTo>
                  <a:lnTo>
                    <a:pt x="15051" y="301135"/>
                  </a:lnTo>
                  <a:lnTo>
                    <a:pt x="18657" y="352437"/>
                  </a:lnTo>
                  <a:lnTo>
                    <a:pt x="24015" y="408972"/>
                  </a:lnTo>
                  <a:lnTo>
                    <a:pt x="25603" y="459649"/>
                  </a:lnTo>
                  <a:lnTo>
                    <a:pt x="20549" y="513104"/>
                  </a:lnTo>
                  <a:lnTo>
                    <a:pt x="18947" y="516375"/>
                  </a:lnTo>
                  <a:lnTo>
                    <a:pt x="17878" y="513875"/>
                  </a:lnTo>
                  <a:lnTo>
                    <a:pt x="7597" y="459032"/>
                  </a:lnTo>
                  <a:lnTo>
                    <a:pt x="9039" y="419889"/>
                  </a:lnTo>
                  <a:lnTo>
                    <a:pt x="20008" y="370330"/>
                  </a:lnTo>
                  <a:lnTo>
                    <a:pt x="35593" y="343045"/>
                  </a:lnTo>
                  <a:lnTo>
                    <a:pt x="44184" y="337491"/>
                  </a:lnTo>
                  <a:lnTo>
                    <a:pt x="66208" y="331320"/>
                  </a:lnTo>
                  <a:lnTo>
                    <a:pt x="76292" y="332014"/>
                  </a:lnTo>
                  <a:lnTo>
                    <a:pt x="93736" y="339024"/>
                  </a:lnTo>
                  <a:lnTo>
                    <a:pt x="109287" y="356178"/>
                  </a:lnTo>
                  <a:lnTo>
                    <a:pt x="128077" y="392143"/>
                  </a:lnTo>
                  <a:lnTo>
                    <a:pt x="144906" y="446218"/>
                  </a:lnTo>
                  <a:lnTo>
                    <a:pt x="159931" y="507631"/>
                  </a:lnTo>
                  <a:lnTo>
                    <a:pt x="163888" y="566497"/>
                  </a:lnTo>
                  <a:lnTo>
                    <a:pt x="165979" y="564838"/>
                  </a:lnTo>
                  <a:lnTo>
                    <a:pt x="187567" y="517766"/>
                  </a:lnTo>
                  <a:lnTo>
                    <a:pt x="209373" y="495393"/>
                  </a:lnTo>
                  <a:lnTo>
                    <a:pt x="229312" y="482217"/>
                  </a:lnTo>
                  <a:lnTo>
                    <a:pt x="291961" y="448261"/>
                  </a:lnTo>
                  <a:lnTo>
                    <a:pt x="336863" y="413995"/>
                  </a:lnTo>
                  <a:lnTo>
                    <a:pt x="353564" y="387437"/>
                  </a:lnTo>
                  <a:lnTo>
                    <a:pt x="355788" y="367557"/>
                  </a:lnTo>
                  <a:lnTo>
                    <a:pt x="351707" y="347022"/>
                  </a:lnTo>
                  <a:lnTo>
                    <a:pt x="342095" y="326197"/>
                  </a:lnTo>
                  <a:lnTo>
                    <a:pt x="333916" y="319241"/>
                  </a:lnTo>
                  <a:lnTo>
                    <a:pt x="312350" y="311510"/>
                  </a:lnTo>
                  <a:lnTo>
                    <a:pt x="273901" y="312748"/>
                  </a:lnTo>
                  <a:lnTo>
                    <a:pt x="252922" y="320713"/>
                  </a:lnTo>
                  <a:lnTo>
                    <a:pt x="235799" y="333221"/>
                  </a:lnTo>
                  <a:lnTo>
                    <a:pt x="220390" y="350480"/>
                  </a:lnTo>
                  <a:lnTo>
                    <a:pt x="204151" y="385515"/>
                  </a:lnTo>
                  <a:lnTo>
                    <a:pt x="197518" y="425532"/>
                  </a:lnTo>
                  <a:lnTo>
                    <a:pt x="201143" y="461436"/>
                  </a:lnTo>
                  <a:lnTo>
                    <a:pt x="221253" y="511075"/>
                  </a:lnTo>
                  <a:lnTo>
                    <a:pt x="242100" y="537994"/>
                  </a:lnTo>
                  <a:lnTo>
                    <a:pt x="260236" y="553404"/>
                  </a:lnTo>
                  <a:lnTo>
                    <a:pt x="283113" y="561812"/>
                  </a:lnTo>
                  <a:lnTo>
                    <a:pt x="307709" y="564379"/>
                  </a:lnTo>
                  <a:lnTo>
                    <a:pt x="363183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586523" y="5637527"/>
              <a:ext cx="383551" cy="504827"/>
            </a:xfrm>
            <a:custGeom>
              <a:avLst/>
              <a:gdLst/>
              <a:ahLst/>
              <a:cxnLst/>
              <a:rect l="0" t="0" r="0" b="0"/>
              <a:pathLst>
                <a:path w="383551" h="504827">
                  <a:moveTo>
                    <a:pt x="162451" y="405830"/>
                  </a:moveTo>
                  <a:lnTo>
                    <a:pt x="156862" y="347214"/>
                  </a:lnTo>
                  <a:lnTo>
                    <a:pt x="147797" y="312423"/>
                  </a:lnTo>
                  <a:lnTo>
                    <a:pt x="126524" y="279888"/>
                  </a:lnTo>
                  <a:lnTo>
                    <a:pt x="97993" y="259199"/>
                  </a:lnTo>
                  <a:lnTo>
                    <a:pt x="87893" y="257774"/>
                  </a:lnTo>
                  <a:lnTo>
                    <a:pt x="67313" y="262428"/>
                  </a:lnTo>
                  <a:lnTo>
                    <a:pt x="41585" y="278203"/>
                  </a:lnTo>
                  <a:lnTo>
                    <a:pt x="29574" y="297244"/>
                  </a:lnTo>
                  <a:lnTo>
                    <a:pt x="12331" y="347596"/>
                  </a:lnTo>
                  <a:lnTo>
                    <a:pt x="0" y="401433"/>
                  </a:lnTo>
                  <a:lnTo>
                    <a:pt x="6403" y="447076"/>
                  </a:lnTo>
                  <a:lnTo>
                    <a:pt x="18932" y="489887"/>
                  </a:lnTo>
                  <a:lnTo>
                    <a:pt x="25828" y="496963"/>
                  </a:lnTo>
                  <a:lnTo>
                    <a:pt x="45967" y="504826"/>
                  </a:lnTo>
                  <a:lnTo>
                    <a:pt x="67397" y="502081"/>
                  </a:lnTo>
                  <a:lnTo>
                    <a:pt x="87450" y="491893"/>
                  </a:lnTo>
                  <a:lnTo>
                    <a:pt x="126723" y="452389"/>
                  </a:lnTo>
                  <a:lnTo>
                    <a:pt x="148225" y="413906"/>
                  </a:lnTo>
                  <a:lnTo>
                    <a:pt x="163825" y="359870"/>
                  </a:lnTo>
                  <a:lnTo>
                    <a:pt x="179577" y="303945"/>
                  </a:lnTo>
                  <a:lnTo>
                    <a:pt x="191901" y="242761"/>
                  </a:lnTo>
                  <a:lnTo>
                    <a:pt x="194784" y="189089"/>
                  </a:lnTo>
                  <a:lnTo>
                    <a:pt x="202286" y="134120"/>
                  </a:lnTo>
                  <a:lnTo>
                    <a:pt x="207009" y="76929"/>
                  </a:lnTo>
                  <a:lnTo>
                    <a:pt x="209579" y="21769"/>
                  </a:lnTo>
                  <a:lnTo>
                    <a:pt x="207908" y="5900"/>
                  </a:lnTo>
                  <a:lnTo>
                    <a:pt x="205623" y="0"/>
                  </a:lnTo>
                  <a:lnTo>
                    <a:pt x="202931" y="746"/>
                  </a:lnTo>
                  <a:lnTo>
                    <a:pt x="190204" y="29976"/>
                  </a:lnTo>
                  <a:lnTo>
                    <a:pt x="185491" y="76097"/>
                  </a:lnTo>
                  <a:lnTo>
                    <a:pt x="184096" y="134216"/>
                  </a:lnTo>
                  <a:lnTo>
                    <a:pt x="183769" y="178268"/>
                  </a:lnTo>
                  <a:lnTo>
                    <a:pt x="183624" y="222803"/>
                  </a:lnTo>
                  <a:lnTo>
                    <a:pt x="182372" y="278420"/>
                  </a:lnTo>
                  <a:lnTo>
                    <a:pt x="178301" y="329840"/>
                  </a:lnTo>
                  <a:lnTo>
                    <a:pt x="183992" y="391707"/>
                  </a:lnTo>
                  <a:lnTo>
                    <a:pt x="188792" y="414761"/>
                  </a:lnTo>
                  <a:lnTo>
                    <a:pt x="191710" y="417633"/>
                  </a:lnTo>
                  <a:lnTo>
                    <a:pt x="194826" y="414869"/>
                  </a:lnTo>
                  <a:lnTo>
                    <a:pt x="207919" y="394860"/>
                  </a:lnTo>
                  <a:lnTo>
                    <a:pt x="238892" y="367139"/>
                  </a:lnTo>
                  <a:lnTo>
                    <a:pt x="299562" y="339758"/>
                  </a:lnTo>
                  <a:lnTo>
                    <a:pt x="330978" y="328802"/>
                  </a:lnTo>
                  <a:lnTo>
                    <a:pt x="345757" y="315443"/>
                  </a:lnTo>
                  <a:lnTo>
                    <a:pt x="364776" y="278271"/>
                  </a:lnTo>
                  <a:lnTo>
                    <a:pt x="366237" y="257890"/>
                  </a:lnTo>
                  <a:lnTo>
                    <a:pt x="364989" y="247542"/>
                  </a:lnTo>
                  <a:lnTo>
                    <a:pt x="360647" y="239473"/>
                  </a:lnTo>
                  <a:lnTo>
                    <a:pt x="346464" y="227389"/>
                  </a:lnTo>
                  <a:lnTo>
                    <a:pt x="337770" y="224868"/>
                  </a:lnTo>
                  <a:lnTo>
                    <a:pt x="318749" y="225187"/>
                  </a:lnTo>
                  <a:lnTo>
                    <a:pt x="288311" y="231944"/>
                  </a:lnTo>
                  <a:lnTo>
                    <a:pt x="262654" y="246944"/>
                  </a:lnTo>
                  <a:lnTo>
                    <a:pt x="250659" y="262684"/>
                  </a:lnTo>
                  <a:lnTo>
                    <a:pt x="233427" y="306974"/>
                  </a:lnTo>
                  <a:lnTo>
                    <a:pt x="227934" y="347034"/>
                  </a:lnTo>
                  <a:lnTo>
                    <a:pt x="231896" y="388539"/>
                  </a:lnTo>
                  <a:lnTo>
                    <a:pt x="240499" y="410234"/>
                  </a:lnTo>
                  <a:lnTo>
                    <a:pt x="253290" y="427674"/>
                  </a:lnTo>
                  <a:lnTo>
                    <a:pt x="270674" y="443225"/>
                  </a:lnTo>
                  <a:lnTo>
                    <a:pt x="293218" y="451696"/>
                  </a:lnTo>
                  <a:lnTo>
                    <a:pt x="317666" y="454291"/>
                  </a:lnTo>
                  <a:lnTo>
                    <a:pt x="358836" y="446425"/>
                  </a:lnTo>
                  <a:lnTo>
                    <a:pt x="383550" y="437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008293" y="5909251"/>
              <a:ext cx="140765" cy="199720"/>
            </a:xfrm>
            <a:custGeom>
              <a:avLst/>
              <a:gdLst/>
              <a:ahLst/>
              <a:cxnLst/>
              <a:rect l="0" t="0" r="0" b="0"/>
              <a:pathLst>
                <a:path w="140765" h="199720">
                  <a:moveTo>
                    <a:pt x="119707" y="39350"/>
                  </a:moveTo>
                  <a:lnTo>
                    <a:pt x="114118" y="22582"/>
                  </a:lnTo>
                  <a:lnTo>
                    <a:pt x="102015" y="11231"/>
                  </a:lnTo>
                  <a:lnTo>
                    <a:pt x="83768" y="3456"/>
                  </a:lnTo>
                  <a:lnTo>
                    <a:pt x="60061" y="0"/>
                  </a:lnTo>
                  <a:lnTo>
                    <a:pt x="49527" y="3758"/>
                  </a:lnTo>
                  <a:lnTo>
                    <a:pt x="31585" y="20411"/>
                  </a:lnTo>
                  <a:lnTo>
                    <a:pt x="9407" y="60825"/>
                  </a:lnTo>
                  <a:lnTo>
                    <a:pt x="1274" y="81650"/>
                  </a:lnTo>
                  <a:lnTo>
                    <a:pt x="0" y="102603"/>
                  </a:lnTo>
                  <a:lnTo>
                    <a:pt x="8713" y="144651"/>
                  </a:lnTo>
                  <a:lnTo>
                    <a:pt x="23909" y="176225"/>
                  </a:lnTo>
                  <a:lnTo>
                    <a:pt x="42815" y="191040"/>
                  </a:lnTo>
                  <a:lnTo>
                    <a:pt x="54408" y="196629"/>
                  </a:lnTo>
                  <a:lnTo>
                    <a:pt x="76647" y="199719"/>
                  </a:lnTo>
                  <a:lnTo>
                    <a:pt x="119520" y="192170"/>
                  </a:lnTo>
                  <a:lnTo>
                    <a:pt x="131323" y="186039"/>
                  </a:lnTo>
                  <a:lnTo>
                    <a:pt x="140764" y="17622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212228" y="5990715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7235" y="28726"/>
                  </a:lnTo>
                  <a:lnTo>
                    <a:pt x="12997" y="88992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191171" y="583278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8296456" y="5934807"/>
              <a:ext cx="231628" cy="213836"/>
            </a:xfrm>
            <a:custGeom>
              <a:avLst/>
              <a:gdLst/>
              <a:ahLst/>
              <a:cxnLst/>
              <a:rect l="0" t="0" r="0" b="0"/>
              <a:pathLst>
                <a:path w="231628" h="213836">
                  <a:moveTo>
                    <a:pt x="0" y="24322"/>
                  </a:moveTo>
                  <a:lnTo>
                    <a:pt x="11453" y="86800"/>
                  </a:lnTo>
                  <a:lnTo>
                    <a:pt x="24750" y="137920"/>
                  </a:lnTo>
                  <a:lnTo>
                    <a:pt x="29560" y="176654"/>
                  </a:lnTo>
                  <a:lnTo>
                    <a:pt x="29066" y="182028"/>
                  </a:lnTo>
                  <a:lnTo>
                    <a:pt x="27566" y="182102"/>
                  </a:lnTo>
                  <a:lnTo>
                    <a:pt x="25396" y="178642"/>
                  </a:lnTo>
                  <a:lnTo>
                    <a:pt x="18509" y="126821"/>
                  </a:lnTo>
                  <a:lnTo>
                    <a:pt x="12105" y="72905"/>
                  </a:lnTo>
                  <a:lnTo>
                    <a:pt x="16585" y="36767"/>
                  </a:lnTo>
                  <a:lnTo>
                    <a:pt x="21585" y="31449"/>
                  </a:lnTo>
                  <a:lnTo>
                    <a:pt x="28428" y="30243"/>
                  </a:lnTo>
                  <a:lnTo>
                    <a:pt x="36499" y="31779"/>
                  </a:lnTo>
                  <a:lnTo>
                    <a:pt x="43050" y="37482"/>
                  </a:lnTo>
                  <a:lnTo>
                    <a:pt x="78061" y="98099"/>
                  </a:lnTo>
                  <a:lnTo>
                    <a:pt x="91626" y="119113"/>
                  </a:lnTo>
                  <a:lnTo>
                    <a:pt x="96179" y="120271"/>
                  </a:lnTo>
                  <a:lnTo>
                    <a:pt x="99214" y="115194"/>
                  </a:lnTo>
                  <a:lnTo>
                    <a:pt x="101417" y="95125"/>
                  </a:lnTo>
                  <a:lnTo>
                    <a:pt x="99538" y="47234"/>
                  </a:lnTo>
                  <a:lnTo>
                    <a:pt x="105071" y="25146"/>
                  </a:lnTo>
                  <a:lnTo>
                    <a:pt x="115328" y="3632"/>
                  </a:lnTo>
                  <a:lnTo>
                    <a:pt x="122509" y="0"/>
                  </a:lnTo>
                  <a:lnTo>
                    <a:pt x="130806" y="1089"/>
                  </a:lnTo>
                  <a:lnTo>
                    <a:pt x="139846" y="5323"/>
                  </a:lnTo>
                  <a:lnTo>
                    <a:pt x="156131" y="22508"/>
                  </a:lnTo>
                  <a:lnTo>
                    <a:pt x="185550" y="79065"/>
                  </a:lnTo>
                  <a:lnTo>
                    <a:pt x="208054" y="138817"/>
                  </a:lnTo>
                  <a:lnTo>
                    <a:pt x="226616" y="198238"/>
                  </a:lnTo>
                  <a:lnTo>
                    <a:pt x="231627" y="2138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8566235" y="5979669"/>
              <a:ext cx="193476" cy="159118"/>
            </a:xfrm>
            <a:custGeom>
              <a:avLst/>
              <a:gdLst/>
              <a:ahLst/>
              <a:cxnLst/>
              <a:rect l="0" t="0" r="0" b="0"/>
              <a:pathLst>
                <a:path w="193476" h="159118">
                  <a:moveTo>
                    <a:pt x="98719" y="105802"/>
                  </a:moveTo>
                  <a:lnTo>
                    <a:pt x="109897" y="89034"/>
                  </a:lnTo>
                  <a:lnTo>
                    <a:pt x="112265" y="68325"/>
                  </a:lnTo>
                  <a:lnTo>
                    <a:pt x="108249" y="45862"/>
                  </a:lnTo>
                  <a:lnTo>
                    <a:pt x="92833" y="20062"/>
                  </a:lnTo>
                  <a:lnTo>
                    <a:pt x="80115" y="4914"/>
                  </a:lnTo>
                  <a:lnTo>
                    <a:pt x="72278" y="1109"/>
                  </a:lnTo>
                  <a:lnTo>
                    <a:pt x="54212" y="0"/>
                  </a:lnTo>
                  <a:lnTo>
                    <a:pt x="37603" y="6526"/>
                  </a:lnTo>
                  <a:lnTo>
                    <a:pt x="29899" y="11542"/>
                  </a:lnTo>
                  <a:lnTo>
                    <a:pt x="18219" y="29594"/>
                  </a:lnTo>
                  <a:lnTo>
                    <a:pt x="1189" y="79310"/>
                  </a:lnTo>
                  <a:lnTo>
                    <a:pt x="0" y="103387"/>
                  </a:lnTo>
                  <a:lnTo>
                    <a:pt x="4541" y="124616"/>
                  </a:lnTo>
                  <a:lnTo>
                    <a:pt x="14357" y="141850"/>
                  </a:lnTo>
                  <a:lnTo>
                    <a:pt x="29639" y="154189"/>
                  </a:lnTo>
                  <a:lnTo>
                    <a:pt x="38628" y="159117"/>
                  </a:lnTo>
                  <a:lnTo>
                    <a:pt x="46959" y="158893"/>
                  </a:lnTo>
                  <a:lnTo>
                    <a:pt x="54854" y="155234"/>
                  </a:lnTo>
                  <a:lnTo>
                    <a:pt x="62456" y="149285"/>
                  </a:lnTo>
                  <a:lnTo>
                    <a:pt x="74022" y="130197"/>
                  </a:lnTo>
                  <a:lnTo>
                    <a:pt x="81893" y="106116"/>
                  </a:lnTo>
                  <a:lnTo>
                    <a:pt x="87494" y="74440"/>
                  </a:lnTo>
                  <a:lnTo>
                    <a:pt x="90066" y="74365"/>
                  </a:lnTo>
                  <a:lnTo>
                    <a:pt x="127520" y="131576"/>
                  </a:lnTo>
                  <a:lnTo>
                    <a:pt x="136637" y="135853"/>
                  </a:lnTo>
                  <a:lnTo>
                    <a:pt x="159245" y="137485"/>
                  </a:lnTo>
                  <a:lnTo>
                    <a:pt x="175532" y="134312"/>
                  </a:lnTo>
                  <a:lnTo>
                    <a:pt x="193475" y="1268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8774700" y="5706445"/>
              <a:ext cx="58710" cy="431670"/>
            </a:xfrm>
            <a:custGeom>
              <a:avLst/>
              <a:gdLst/>
              <a:ahLst/>
              <a:cxnLst/>
              <a:rect l="0" t="0" r="0" b="0"/>
              <a:pathLst>
                <a:path w="58710" h="431670">
                  <a:moveTo>
                    <a:pt x="6067" y="0"/>
                  </a:moveTo>
                  <a:lnTo>
                    <a:pt x="0" y="32452"/>
                  </a:lnTo>
                  <a:lnTo>
                    <a:pt x="5036" y="89932"/>
                  </a:lnTo>
                  <a:lnTo>
                    <a:pt x="7033" y="143153"/>
                  </a:lnTo>
                  <a:lnTo>
                    <a:pt x="15106" y="205072"/>
                  </a:lnTo>
                  <a:lnTo>
                    <a:pt x="24707" y="260003"/>
                  </a:lnTo>
                  <a:lnTo>
                    <a:pt x="37869" y="319034"/>
                  </a:lnTo>
                  <a:lnTo>
                    <a:pt x="46143" y="381084"/>
                  </a:lnTo>
                  <a:lnTo>
                    <a:pt x="58709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037913" y="5899958"/>
              <a:ext cx="132473" cy="407239"/>
            </a:xfrm>
            <a:custGeom>
              <a:avLst/>
              <a:gdLst/>
              <a:ahLst/>
              <a:cxnLst/>
              <a:rect l="0" t="0" r="0" b="0"/>
              <a:pathLst>
                <a:path w="132473" h="407239">
                  <a:moveTo>
                    <a:pt x="6066" y="101285"/>
                  </a:moveTo>
                  <a:lnTo>
                    <a:pt x="0" y="136077"/>
                  </a:lnTo>
                  <a:lnTo>
                    <a:pt x="7641" y="198062"/>
                  </a:lnTo>
                  <a:lnTo>
                    <a:pt x="20415" y="255452"/>
                  </a:lnTo>
                  <a:lnTo>
                    <a:pt x="25136" y="306452"/>
                  </a:lnTo>
                  <a:lnTo>
                    <a:pt x="32124" y="360427"/>
                  </a:lnTo>
                  <a:lnTo>
                    <a:pt x="41603" y="402286"/>
                  </a:lnTo>
                  <a:lnTo>
                    <a:pt x="44965" y="407238"/>
                  </a:lnTo>
                  <a:lnTo>
                    <a:pt x="48376" y="407029"/>
                  </a:lnTo>
                  <a:lnTo>
                    <a:pt x="51821" y="403380"/>
                  </a:lnTo>
                  <a:lnTo>
                    <a:pt x="52528" y="383728"/>
                  </a:lnTo>
                  <a:lnTo>
                    <a:pt x="46348" y="336661"/>
                  </a:lnTo>
                  <a:lnTo>
                    <a:pt x="33780" y="274641"/>
                  </a:lnTo>
                  <a:lnTo>
                    <a:pt x="23506" y="222840"/>
                  </a:lnTo>
                  <a:lnTo>
                    <a:pt x="10725" y="164161"/>
                  </a:lnTo>
                  <a:lnTo>
                    <a:pt x="6277" y="110946"/>
                  </a:lnTo>
                  <a:lnTo>
                    <a:pt x="1579" y="64503"/>
                  </a:lnTo>
                  <a:lnTo>
                    <a:pt x="8361" y="35415"/>
                  </a:lnTo>
                  <a:lnTo>
                    <a:pt x="22293" y="16247"/>
                  </a:lnTo>
                  <a:lnTo>
                    <a:pt x="30922" y="9498"/>
                  </a:lnTo>
                  <a:lnTo>
                    <a:pt x="52988" y="1999"/>
                  </a:lnTo>
                  <a:lnTo>
                    <a:pt x="65423" y="0"/>
                  </a:lnTo>
                  <a:lnTo>
                    <a:pt x="88599" y="4017"/>
                  </a:lnTo>
                  <a:lnTo>
                    <a:pt x="109428" y="14771"/>
                  </a:lnTo>
                  <a:lnTo>
                    <a:pt x="126484" y="31249"/>
                  </a:lnTo>
                  <a:lnTo>
                    <a:pt x="130798" y="41726"/>
                  </a:lnTo>
                  <a:lnTo>
                    <a:pt x="132472" y="65846"/>
                  </a:lnTo>
                  <a:lnTo>
                    <a:pt x="128942" y="76489"/>
                  </a:lnTo>
                  <a:lnTo>
                    <a:pt x="115660" y="94554"/>
                  </a:lnTo>
                  <a:lnTo>
                    <a:pt x="88451" y="112289"/>
                  </a:lnTo>
                  <a:lnTo>
                    <a:pt x="27123" y="132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9265077" y="5653803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48931"/>
                  </a:lnTo>
                  <a:lnTo>
                    <a:pt x="0" y="103016"/>
                  </a:lnTo>
                  <a:lnTo>
                    <a:pt x="3120" y="158425"/>
                  </a:lnTo>
                  <a:lnTo>
                    <a:pt x="9066" y="214177"/>
                  </a:lnTo>
                  <a:lnTo>
                    <a:pt x="15685" y="267401"/>
                  </a:lnTo>
                  <a:lnTo>
                    <a:pt x="19465" y="316446"/>
                  </a:lnTo>
                  <a:lnTo>
                    <a:pt x="20743" y="373770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9341636" y="5885026"/>
              <a:ext cx="186655" cy="169807"/>
            </a:xfrm>
            <a:custGeom>
              <a:avLst/>
              <a:gdLst/>
              <a:ahLst/>
              <a:cxnLst/>
              <a:rect l="0" t="0" r="0" b="0"/>
              <a:pathLst>
                <a:path w="186655" h="169807">
                  <a:moveTo>
                    <a:pt x="91898" y="158331"/>
                  </a:moveTo>
                  <a:lnTo>
                    <a:pt x="121206" y="129023"/>
                  </a:lnTo>
                  <a:lnTo>
                    <a:pt x="128320" y="109431"/>
                  </a:lnTo>
                  <a:lnTo>
                    <a:pt x="130218" y="97655"/>
                  </a:lnTo>
                  <a:lnTo>
                    <a:pt x="126086" y="72093"/>
                  </a:lnTo>
                  <a:lnTo>
                    <a:pt x="104370" y="23143"/>
                  </a:lnTo>
                  <a:lnTo>
                    <a:pt x="88082" y="7391"/>
                  </a:lnTo>
                  <a:lnTo>
                    <a:pt x="78826" y="1553"/>
                  </a:lnTo>
                  <a:lnTo>
                    <a:pt x="69145" y="0"/>
                  </a:lnTo>
                  <a:lnTo>
                    <a:pt x="49030" y="4514"/>
                  </a:lnTo>
                  <a:lnTo>
                    <a:pt x="31512" y="17438"/>
                  </a:lnTo>
                  <a:lnTo>
                    <a:pt x="17096" y="34881"/>
                  </a:lnTo>
                  <a:lnTo>
                    <a:pt x="6790" y="54332"/>
                  </a:lnTo>
                  <a:lnTo>
                    <a:pt x="0" y="96191"/>
                  </a:lnTo>
                  <a:lnTo>
                    <a:pt x="9167" y="140049"/>
                  </a:lnTo>
                  <a:lnTo>
                    <a:pt x="23543" y="159174"/>
                  </a:lnTo>
                  <a:lnTo>
                    <a:pt x="32290" y="165912"/>
                  </a:lnTo>
                  <a:lnTo>
                    <a:pt x="41630" y="169235"/>
                  </a:lnTo>
                  <a:lnTo>
                    <a:pt x="61367" y="169806"/>
                  </a:lnTo>
                  <a:lnTo>
                    <a:pt x="70374" y="165981"/>
                  </a:lnTo>
                  <a:lnTo>
                    <a:pt x="86621" y="152373"/>
                  </a:lnTo>
                  <a:lnTo>
                    <a:pt x="103332" y="124980"/>
                  </a:lnTo>
                  <a:lnTo>
                    <a:pt x="110104" y="89048"/>
                  </a:lnTo>
                  <a:lnTo>
                    <a:pt x="109884" y="84066"/>
                  </a:lnTo>
                  <a:lnTo>
                    <a:pt x="108568" y="84254"/>
                  </a:lnTo>
                  <a:lnTo>
                    <a:pt x="106520" y="87890"/>
                  </a:lnTo>
                  <a:lnTo>
                    <a:pt x="107365" y="101288"/>
                  </a:lnTo>
                  <a:lnTo>
                    <a:pt x="112810" y="117771"/>
                  </a:lnTo>
                  <a:lnTo>
                    <a:pt x="141936" y="154564"/>
                  </a:lnTo>
                  <a:lnTo>
                    <a:pt x="149823" y="156990"/>
                  </a:lnTo>
                  <a:lnTo>
                    <a:pt x="186654" y="1478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9514882" y="5877828"/>
              <a:ext cx="129223" cy="172498"/>
            </a:xfrm>
            <a:custGeom>
              <a:avLst/>
              <a:gdLst/>
              <a:ahLst/>
              <a:cxnLst/>
              <a:rect l="0" t="0" r="0" b="0"/>
              <a:pathLst>
                <a:path w="129223" h="172498">
                  <a:moveTo>
                    <a:pt x="129222" y="18130"/>
                  </a:moveTo>
                  <a:lnTo>
                    <a:pt x="118043" y="6952"/>
                  </a:lnTo>
                  <a:lnTo>
                    <a:pt x="100077" y="1464"/>
                  </a:lnTo>
                  <a:lnTo>
                    <a:pt x="88735" y="0"/>
                  </a:lnTo>
                  <a:lnTo>
                    <a:pt x="50415" y="9119"/>
                  </a:lnTo>
                  <a:lnTo>
                    <a:pt x="29466" y="23484"/>
                  </a:lnTo>
                  <a:lnTo>
                    <a:pt x="13526" y="41567"/>
                  </a:lnTo>
                  <a:lnTo>
                    <a:pt x="2542" y="61302"/>
                  </a:lnTo>
                  <a:lnTo>
                    <a:pt x="0" y="88010"/>
                  </a:lnTo>
                  <a:lnTo>
                    <a:pt x="960" y="103322"/>
                  </a:lnTo>
                  <a:lnTo>
                    <a:pt x="11385" y="129692"/>
                  </a:lnTo>
                  <a:lnTo>
                    <a:pt x="27716" y="150772"/>
                  </a:lnTo>
                  <a:lnTo>
                    <a:pt x="46673" y="164040"/>
                  </a:lnTo>
                  <a:lnTo>
                    <a:pt x="82666" y="172497"/>
                  </a:lnTo>
                  <a:lnTo>
                    <a:pt x="129222" y="165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9680084" y="5865547"/>
              <a:ext cx="185119" cy="203413"/>
            </a:xfrm>
            <a:custGeom>
              <a:avLst/>
              <a:gdLst/>
              <a:ahLst/>
              <a:cxnLst/>
              <a:rect l="0" t="0" r="0" b="0"/>
              <a:pathLst>
                <a:path w="185119" h="203413">
                  <a:moveTo>
                    <a:pt x="37719" y="72525"/>
                  </a:moveTo>
                  <a:lnTo>
                    <a:pt x="80411" y="75645"/>
                  </a:lnTo>
                  <a:lnTo>
                    <a:pt x="102317" y="78591"/>
                  </a:lnTo>
                  <a:lnTo>
                    <a:pt x="127650" y="76001"/>
                  </a:lnTo>
                  <a:lnTo>
                    <a:pt x="148268" y="67831"/>
                  </a:lnTo>
                  <a:lnTo>
                    <a:pt x="157042" y="62377"/>
                  </a:lnTo>
                  <a:lnTo>
                    <a:pt x="161721" y="54061"/>
                  </a:lnTo>
                  <a:lnTo>
                    <a:pt x="163801" y="32344"/>
                  </a:lnTo>
                  <a:lnTo>
                    <a:pt x="160378" y="22341"/>
                  </a:lnTo>
                  <a:lnTo>
                    <a:pt x="147216" y="4988"/>
                  </a:lnTo>
                  <a:lnTo>
                    <a:pt x="136454" y="594"/>
                  </a:lnTo>
                  <a:lnTo>
                    <a:pt x="95699" y="0"/>
                  </a:lnTo>
                  <a:lnTo>
                    <a:pt x="60357" y="8402"/>
                  </a:lnTo>
                  <a:lnTo>
                    <a:pt x="38422" y="19070"/>
                  </a:lnTo>
                  <a:lnTo>
                    <a:pt x="11931" y="43819"/>
                  </a:lnTo>
                  <a:lnTo>
                    <a:pt x="2861" y="66396"/>
                  </a:lnTo>
                  <a:lnTo>
                    <a:pt x="0" y="90858"/>
                  </a:lnTo>
                  <a:lnTo>
                    <a:pt x="2628" y="113428"/>
                  </a:lnTo>
                  <a:lnTo>
                    <a:pt x="10814" y="132038"/>
                  </a:lnTo>
                  <a:lnTo>
                    <a:pt x="35133" y="163049"/>
                  </a:lnTo>
                  <a:lnTo>
                    <a:pt x="61129" y="179026"/>
                  </a:lnTo>
                  <a:lnTo>
                    <a:pt x="114848" y="198565"/>
                  </a:lnTo>
                  <a:lnTo>
                    <a:pt x="139849" y="203412"/>
                  </a:lnTo>
                  <a:lnTo>
                    <a:pt x="185118" y="1988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9886259" y="5839403"/>
              <a:ext cx="174478" cy="296258"/>
            </a:xfrm>
            <a:custGeom>
              <a:avLst/>
              <a:gdLst/>
              <a:ahLst/>
              <a:cxnLst/>
              <a:rect l="0" t="0" r="0" b="0"/>
              <a:pathLst>
                <a:path w="174478" h="296258">
                  <a:moveTo>
                    <a:pt x="147399" y="24970"/>
                  </a:moveTo>
                  <a:lnTo>
                    <a:pt x="103436" y="1250"/>
                  </a:lnTo>
                  <a:lnTo>
                    <a:pt x="83406" y="0"/>
                  </a:lnTo>
                  <a:lnTo>
                    <a:pt x="63976" y="4513"/>
                  </a:lnTo>
                  <a:lnTo>
                    <a:pt x="32437" y="26474"/>
                  </a:lnTo>
                  <a:lnTo>
                    <a:pt x="25135" y="32992"/>
                  </a:lnTo>
                  <a:lnTo>
                    <a:pt x="21436" y="40846"/>
                  </a:lnTo>
                  <a:lnTo>
                    <a:pt x="20445" y="58933"/>
                  </a:lnTo>
                  <a:lnTo>
                    <a:pt x="27024" y="75549"/>
                  </a:lnTo>
                  <a:lnTo>
                    <a:pt x="38917" y="90733"/>
                  </a:lnTo>
                  <a:lnTo>
                    <a:pt x="55900" y="105281"/>
                  </a:lnTo>
                  <a:lnTo>
                    <a:pt x="109871" y="125278"/>
                  </a:lnTo>
                  <a:lnTo>
                    <a:pt x="134230" y="133112"/>
                  </a:lnTo>
                  <a:lnTo>
                    <a:pt x="153634" y="146732"/>
                  </a:lnTo>
                  <a:lnTo>
                    <a:pt x="162085" y="155278"/>
                  </a:lnTo>
                  <a:lnTo>
                    <a:pt x="171474" y="177251"/>
                  </a:lnTo>
                  <a:lnTo>
                    <a:pt x="174477" y="201445"/>
                  </a:lnTo>
                  <a:lnTo>
                    <a:pt x="171912" y="223896"/>
                  </a:lnTo>
                  <a:lnTo>
                    <a:pt x="158302" y="256266"/>
                  </a:lnTo>
                  <a:lnTo>
                    <a:pt x="142886" y="271268"/>
                  </a:lnTo>
                  <a:lnTo>
                    <a:pt x="104393" y="290430"/>
                  </a:lnTo>
                  <a:lnTo>
                    <a:pt x="67846" y="296257"/>
                  </a:lnTo>
                  <a:lnTo>
                    <a:pt x="17383" y="290055"/>
                  </a:lnTo>
                  <a:lnTo>
                    <a:pt x="0" y="288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10107358" y="611705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6453969" y="4558839"/>
            <a:ext cx="3000623" cy="761961"/>
            <a:chOff x="6453969" y="4558839"/>
            <a:chExt cx="3000623" cy="761961"/>
          </a:xfrm>
        </p:grpSpPr>
        <p:sp>
          <p:nvSpPr>
            <p:cNvPr id="112" name="Freeform 111"/>
            <p:cNvSpPr/>
            <p:nvPr/>
          </p:nvSpPr>
          <p:spPr>
            <a:xfrm>
              <a:off x="6590839" y="4579896"/>
              <a:ext cx="31587" cy="526426"/>
            </a:xfrm>
            <a:custGeom>
              <a:avLst/>
              <a:gdLst/>
              <a:ahLst/>
              <a:cxnLst/>
              <a:rect l="0" t="0" r="0" b="0"/>
              <a:pathLst>
                <a:path w="31587" h="526426">
                  <a:moveTo>
                    <a:pt x="31586" y="0"/>
                  </a:moveTo>
                  <a:lnTo>
                    <a:pt x="23252" y="52050"/>
                  </a:lnTo>
                  <a:lnTo>
                    <a:pt x="21707" y="111349"/>
                  </a:lnTo>
                  <a:lnTo>
                    <a:pt x="21346" y="157113"/>
                  </a:lnTo>
                  <a:lnTo>
                    <a:pt x="21186" y="204749"/>
                  </a:lnTo>
                  <a:lnTo>
                    <a:pt x="21095" y="260838"/>
                  </a:lnTo>
                  <a:lnTo>
                    <a:pt x="15479" y="307092"/>
                  </a:lnTo>
                  <a:lnTo>
                    <a:pt x="11995" y="367201"/>
                  </a:lnTo>
                  <a:lnTo>
                    <a:pt x="5374" y="420106"/>
                  </a:lnTo>
                  <a:lnTo>
                    <a:pt x="1592" y="471006"/>
                  </a:lnTo>
                  <a:lnTo>
                    <a:pt x="0" y="5264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453969" y="4769409"/>
              <a:ext cx="252685" cy="42115"/>
            </a:xfrm>
            <a:custGeom>
              <a:avLst/>
              <a:gdLst/>
              <a:ahLst/>
              <a:cxnLst/>
              <a:rect l="0" t="0" r="0" b="0"/>
              <a:pathLst>
                <a:path w="252685" h="42115">
                  <a:moveTo>
                    <a:pt x="252684" y="0"/>
                  </a:moveTo>
                  <a:lnTo>
                    <a:pt x="194067" y="0"/>
                  </a:lnTo>
                  <a:lnTo>
                    <a:pt x="139893" y="8405"/>
                  </a:lnTo>
                  <a:lnTo>
                    <a:pt x="84131" y="21331"/>
                  </a:lnTo>
                  <a:lnTo>
                    <a:pt x="28057" y="3514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6633210" y="4558839"/>
              <a:ext cx="263598" cy="536954"/>
            </a:xfrm>
            <a:custGeom>
              <a:avLst/>
              <a:gdLst/>
              <a:ahLst/>
              <a:cxnLst/>
              <a:rect l="0" t="0" r="0" b="0"/>
              <a:pathLst>
                <a:path w="263598" h="536954">
                  <a:moveTo>
                    <a:pt x="41857" y="0"/>
                  </a:moveTo>
                  <a:lnTo>
                    <a:pt x="34621" y="27556"/>
                  </a:lnTo>
                  <a:lnTo>
                    <a:pt x="31979" y="86898"/>
                  </a:lnTo>
                  <a:lnTo>
                    <a:pt x="31521" y="143901"/>
                  </a:lnTo>
                  <a:lnTo>
                    <a:pt x="31385" y="206414"/>
                  </a:lnTo>
                  <a:lnTo>
                    <a:pt x="28226" y="258862"/>
                  </a:lnTo>
                  <a:lnTo>
                    <a:pt x="23000" y="307157"/>
                  </a:lnTo>
                  <a:lnTo>
                    <a:pt x="21452" y="361631"/>
                  </a:lnTo>
                  <a:lnTo>
                    <a:pt x="20993" y="415986"/>
                  </a:lnTo>
                  <a:lnTo>
                    <a:pt x="20838" y="476274"/>
                  </a:lnTo>
                  <a:lnTo>
                    <a:pt x="18487" y="483632"/>
                  </a:lnTo>
                  <a:lnTo>
                    <a:pt x="14578" y="486198"/>
                  </a:lnTo>
                  <a:lnTo>
                    <a:pt x="9633" y="485569"/>
                  </a:lnTo>
                  <a:lnTo>
                    <a:pt x="6336" y="480470"/>
                  </a:lnTo>
                  <a:lnTo>
                    <a:pt x="1045" y="438666"/>
                  </a:lnTo>
                  <a:lnTo>
                    <a:pt x="0" y="379758"/>
                  </a:lnTo>
                  <a:lnTo>
                    <a:pt x="6096" y="352445"/>
                  </a:lnTo>
                  <a:lnTo>
                    <a:pt x="10998" y="340248"/>
                  </a:lnTo>
                  <a:lnTo>
                    <a:pt x="25802" y="323577"/>
                  </a:lnTo>
                  <a:lnTo>
                    <a:pt x="34663" y="317493"/>
                  </a:lnTo>
                  <a:lnTo>
                    <a:pt x="44080" y="315777"/>
                  </a:lnTo>
                  <a:lnTo>
                    <a:pt x="63902" y="320110"/>
                  </a:lnTo>
                  <a:lnTo>
                    <a:pt x="71762" y="326880"/>
                  </a:lnTo>
                  <a:lnTo>
                    <a:pt x="92781" y="368249"/>
                  </a:lnTo>
                  <a:lnTo>
                    <a:pt x="101399" y="403129"/>
                  </a:lnTo>
                  <a:lnTo>
                    <a:pt x="110616" y="462269"/>
                  </a:lnTo>
                  <a:lnTo>
                    <a:pt x="108291" y="483873"/>
                  </a:lnTo>
                  <a:lnTo>
                    <a:pt x="109543" y="487528"/>
                  </a:lnTo>
                  <a:lnTo>
                    <a:pt x="112718" y="486456"/>
                  </a:lnTo>
                  <a:lnTo>
                    <a:pt x="150937" y="446776"/>
                  </a:lnTo>
                  <a:lnTo>
                    <a:pt x="211999" y="408834"/>
                  </a:lnTo>
                  <a:lnTo>
                    <a:pt x="236809" y="391497"/>
                  </a:lnTo>
                  <a:lnTo>
                    <a:pt x="258977" y="365954"/>
                  </a:lnTo>
                  <a:lnTo>
                    <a:pt x="262643" y="356273"/>
                  </a:lnTo>
                  <a:lnTo>
                    <a:pt x="263597" y="336158"/>
                  </a:lnTo>
                  <a:lnTo>
                    <a:pt x="257001" y="318640"/>
                  </a:lnTo>
                  <a:lnTo>
                    <a:pt x="251968" y="310692"/>
                  </a:lnTo>
                  <a:lnTo>
                    <a:pt x="237015" y="298743"/>
                  </a:lnTo>
                  <a:lnTo>
                    <a:pt x="228114" y="293918"/>
                  </a:lnTo>
                  <a:lnTo>
                    <a:pt x="208866" y="291678"/>
                  </a:lnTo>
                  <a:lnTo>
                    <a:pt x="189783" y="295751"/>
                  </a:lnTo>
                  <a:lnTo>
                    <a:pt x="173503" y="305360"/>
                  </a:lnTo>
                  <a:lnTo>
                    <a:pt x="151183" y="329513"/>
                  </a:lnTo>
                  <a:lnTo>
                    <a:pt x="135341" y="358896"/>
                  </a:lnTo>
                  <a:lnTo>
                    <a:pt x="127304" y="422186"/>
                  </a:lnTo>
                  <a:lnTo>
                    <a:pt x="128967" y="448511"/>
                  </a:lnTo>
                  <a:lnTo>
                    <a:pt x="149098" y="494007"/>
                  </a:lnTo>
                  <a:lnTo>
                    <a:pt x="155465" y="504813"/>
                  </a:lnTo>
                  <a:lnTo>
                    <a:pt x="175017" y="519939"/>
                  </a:lnTo>
                  <a:lnTo>
                    <a:pt x="198136" y="529392"/>
                  </a:lnTo>
                  <a:lnTo>
                    <a:pt x="241899" y="5369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22718" y="4818759"/>
              <a:ext cx="108341" cy="428896"/>
            </a:xfrm>
            <a:custGeom>
              <a:avLst/>
              <a:gdLst/>
              <a:ahLst/>
              <a:cxnLst/>
              <a:rect l="0" t="0" r="0" b="0"/>
              <a:pathLst>
                <a:path w="108341" h="428896">
                  <a:moveTo>
                    <a:pt x="41904" y="255976"/>
                  </a:moveTo>
                  <a:lnTo>
                    <a:pt x="41904" y="308027"/>
                  </a:lnTo>
                  <a:lnTo>
                    <a:pt x="41904" y="357966"/>
                  </a:lnTo>
                  <a:lnTo>
                    <a:pt x="41904" y="405519"/>
                  </a:lnTo>
                  <a:lnTo>
                    <a:pt x="40734" y="428895"/>
                  </a:lnTo>
                  <a:lnTo>
                    <a:pt x="38784" y="428577"/>
                  </a:lnTo>
                  <a:lnTo>
                    <a:pt x="27250" y="394446"/>
                  </a:lnTo>
                  <a:lnTo>
                    <a:pt x="20941" y="336577"/>
                  </a:lnTo>
                  <a:lnTo>
                    <a:pt x="12763" y="279567"/>
                  </a:lnTo>
                  <a:lnTo>
                    <a:pt x="7923" y="225142"/>
                  </a:lnTo>
                  <a:lnTo>
                    <a:pt x="2199" y="171971"/>
                  </a:lnTo>
                  <a:lnTo>
                    <a:pt x="502" y="122292"/>
                  </a:lnTo>
                  <a:lnTo>
                    <a:pt x="0" y="74816"/>
                  </a:lnTo>
                  <a:lnTo>
                    <a:pt x="2222" y="43270"/>
                  </a:lnTo>
                  <a:lnTo>
                    <a:pt x="11010" y="17551"/>
                  </a:lnTo>
                  <a:lnTo>
                    <a:pt x="18968" y="9288"/>
                  </a:lnTo>
                  <a:lnTo>
                    <a:pt x="40289" y="108"/>
                  </a:lnTo>
                  <a:lnTo>
                    <a:pt x="50186" y="0"/>
                  </a:lnTo>
                  <a:lnTo>
                    <a:pt x="67422" y="6118"/>
                  </a:lnTo>
                  <a:lnTo>
                    <a:pt x="90278" y="28306"/>
                  </a:lnTo>
                  <a:lnTo>
                    <a:pt x="106280" y="68286"/>
                  </a:lnTo>
                  <a:lnTo>
                    <a:pt x="108340" y="94179"/>
                  </a:lnTo>
                  <a:lnTo>
                    <a:pt x="100130" y="144988"/>
                  </a:lnTo>
                  <a:lnTo>
                    <a:pt x="85022" y="174998"/>
                  </a:lnTo>
                  <a:lnTo>
                    <a:pt x="60138" y="198707"/>
                  </a:lnTo>
                  <a:lnTo>
                    <a:pt x="40649" y="207127"/>
                  </a:lnTo>
                  <a:lnTo>
                    <a:pt x="10318" y="2138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7131710" y="4863064"/>
              <a:ext cx="154011" cy="240889"/>
            </a:xfrm>
            <a:custGeom>
              <a:avLst/>
              <a:gdLst/>
              <a:ahLst/>
              <a:cxnLst/>
              <a:rect l="0" t="0" r="0" b="0"/>
              <a:pathLst>
                <a:path w="154011" h="240889">
                  <a:moveTo>
                    <a:pt x="122424" y="64272"/>
                  </a:moveTo>
                  <a:lnTo>
                    <a:pt x="107770" y="20310"/>
                  </a:lnTo>
                  <a:lnTo>
                    <a:pt x="94855" y="6519"/>
                  </a:lnTo>
                  <a:lnTo>
                    <a:pt x="86497" y="1204"/>
                  </a:lnTo>
                  <a:lnTo>
                    <a:pt x="77416" y="0"/>
                  </a:lnTo>
                  <a:lnTo>
                    <a:pt x="57967" y="4901"/>
                  </a:lnTo>
                  <a:lnTo>
                    <a:pt x="43864" y="17998"/>
                  </a:lnTo>
                  <a:lnTo>
                    <a:pt x="14160" y="67451"/>
                  </a:lnTo>
                  <a:lnTo>
                    <a:pt x="0" y="126338"/>
                  </a:lnTo>
                  <a:lnTo>
                    <a:pt x="2446" y="188966"/>
                  </a:lnTo>
                  <a:lnTo>
                    <a:pt x="10966" y="229120"/>
                  </a:lnTo>
                  <a:lnTo>
                    <a:pt x="16533" y="236172"/>
                  </a:lnTo>
                  <a:lnTo>
                    <a:pt x="23754" y="239704"/>
                  </a:lnTo>
                  <a:lnTo>
                    <a:pt x="32078" y="240888"/>
                  </a:lnTo>
                  <a:lnTo>
                    <a:pt x="47565" y="235965"/>
                  </a:lnTo>
                  <a:lnTo>
                    <a:pt x="54971" y="231376"/>
                  </a:lnTo>
                  <a:lnTo>
                    <a:pt x="76572" y="202562"/>
                  </a:lnTo>
                  <a:lnTo>
                    <a:pt x="100413" y="145568"/>
                  </a:lnTo>
                  <a:lnTo>
                    <a:pt x="109628" y="91769"/>
                  </a:lnTo>
                  <a:lnTo>
                    <a:pt x="109214" y="86113"/>
                  </a:lnTo>
                  <a:lnTo>
                    <a:pt x="107769" y="85852"/>
                  </a:lnTo>
                  <a:lnTo>
                    <a:pt x="105635" y="89187"/>
                  </a:lnTo>
                  <a:lnTo>
                    <a:pt x="102632" y="121827"/>
                  </a:lnTo>
                  <a:lnTo>
                    <a:pt x="108169" y="146005"/>
                  </a:lnTo>
                  <a:lnTo>
                    <a:pt x="124440" y="176227"/>
                  </a:lnTo>
                  <a:lnTo>
                    <a:pt x="130787" y="184532"/>
                  </a:lnTo>
                  <a:lnTo>
                    <a:pt x="136189" y="188900"/>
                  </a:lnTo>
                  <a:lnTo>
                    <a:pt x="140959" y="190641"/>
                  </a:lnTo>
                  <a:lnTo>
                    <a:pt x="154010" y="1906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7301079" y="4927336"/>
              <a:ext cx="89927" cy="168493"/>
            </a:xfrm>
            <a:custGeom>
              <a:avLst/>
              <a:gdLst/>
              <a:ahLst/>
              <a:cxnLst/>
              <a:rect l="0" t="0" r="0" b="0"/>
              <a:pathLst>
                <a:path w="89927" h="168493">
                  <a:moveTo>
                    <a:pt x="26755" y="42114"/>
                  </a:moveTo>
                  <a:lnTo>
                    <a:pt x="18422" y="79592"/>
                  </a:lnTo>
                  <a:lnTo>
                    <a:pt x="19996" y="114440"/>
                  </a:lnTo>
                  <a:lnTo>
                    <a:pt x="25420" y="163246"/>
                  </a:lnTo>
                  <a:lnTo>
                    <a:pt x="24695" y="168492"/>
                  </a:lnTo>
                  <a:lnTo>
                    <a:pt x="23042" y="168480"/>
                  </a:lnTo>
                  <a:lnTo>
                    <a:pt x="11983" y="143245"/>
                  </a:lnTo>
                  <a:lnTo>
                    <a:pt x="3406" y="85876"/>
                  </a:lnTo>
                  <a:lnTo>
                    <a:pt x="0" y="63904"/>
                  </a:lnTo>
                  <a:lnTo>
                    <a:pt x="2386" y="42440"/>
                  </a:lnTo>
                  <a:lnTo>
                    <a:pt x="10465" y="24322"/>
                  </a:lnTo>
                  <a:lnTo>
                    <a:pt x="15895" y="16214"/>
                  </a:lnTo>
                  <a:lnTo>
                    <a:pt x="23024" y="11980"/>
                  </a:lnTo>
                  <a:lnTo>
                    <a:pt x="80965" y="2178"/>
                  </a:lnTo>
                  <a:lnTo>
                    <a:pt x="8992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96290" y="4695709"/>
              <a:ext cx="1" cy="400084"/>
            </a:xfrm>
            <a:custGeom>
              <a:avLst/>
              <a:gdLst/>
              <a:ahLst/>
              <a:cxnLst/>
              <a:rect l="0" t="0" r="0" b="0"/>
              <a:pathLst>
                <a:path w="1" h="400084">
                  <a:moveTo>
                    <a:pt x="0" y="0"/>
                  </a:moveTo>
                  <a:lnTo>
                    <a:pt x="0" y="50433"/>
                  </a:lnTo>
                  <a:lnTo>
                    <a:pt x="0" y="108920"/>
                  </a:lnTo>
                  <a:lnTo>
                    <a:pt x="0" y="154084"/>
                  </a:lnTo>
                  <a:lnTo>
                    <a:pt x="0" y="208782"/>
                  </a:lnTo>
                  <a:lnTo>
                    <a:pt x="0" y="265803"/>
                  </a:lnTo>
                  <a:lnTo>
                    <a:pt x="0" y="321562"/>
                  </a:lnTo>
                  <a:lnTo>
                    <a:pt x="0" y="379721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412062" y="4811523"/>
              <a:ext cx="168457" cy="52643"/>
            </a:xfrm>
            <a:custGeom>
              <a:avLst/>
              <a:gdLst/>
              <a:ahLst/>
              <a:cxnLst/>
              <a:rect l="0" t="0" r="0" b="0"/>
              <a:pathLst>
                <a:path w="168457" h="52643">
                  <a:moveTo>
                    <a:pt x="168456" y="0"/>
                  </a:moveTo>
                  <a:lnTo>
                    <a:pt x="114581" y="17958"/>
                  </a:lnTo>
                  <a:lnTo>
                    <a:pt x="57420" y="3514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591046" y="4927336"/>
              <a:ext cx="1" cy="157929"/>
            </a:xfrm>
            <a:custGeom>
              <a:avLst/>
              <a:gdLst/>
              <a:ahLst/>
              <a:cxnLst/>
              <a:rect l="0" t="0" r="0" b="0"/>
              <a:pathLst>
                <a:path w="1" h="157929">
                  <a:moveTo>
                    <a:pt x="0" y="0"/>
                  </a:moveTo>
                  <a:lnTo>
                    <a:pt x="0" y="57264"/>
                  </a:lnTo>
                  <a:lnTo>
                    <a:pt x="0" y="118157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591046" y="479046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634901" y="4915082"/>
              <a:ext cx="135131" cy="199911"/>
            </a:xfrm>
            <a:custGeom>
              <a:avLst/>
              <a:gdLst/>
              <a:ahLst/>
              <a:cxnLst/>
              <a:rect l="0" t="0" r="0" b="0"/>
              <a:pathLst>
                <a:path w="135131" h="199911">
                  <a:moveTo>
                    <a:pt x="103545" y="107011"/>
                  </a:moveTo>
                  <a:lnTo>
                    <a:pt x="111878" y="69533"/>
                  </a:lnTo>
                  <a:lnTo>
                    <a:pt x="110303" y="34685"/>
                  </a:lnTo>
                  <a:lnTo>
                    <a:pt x="108050" y="23699"/>
                  </a:lnTo>
                  <a:lnTo>
                    <a:pt x="103039" y="15205"/>
                  </a:lnTo>
                  <a:lnTo>
                    <a:pt x="88112" y="2647"/>
                  </a:lnTo>
                  <a:lnTo>
                    <a:pt x="79218" y="0"/>
                  </a:lnTo>
                  <a:lnTo>
                    <a:pt x="59978" y="179"/>
                  </a:lnTo>
                  <a:lnTo>
                    <a:pt x="52273" y="4204"/>
                  </a:lnTo>
                  <a:lnTo>
                    <a:pt x="21851" y="45553"/>
                  </a:lnTo>
                  <a:lnTo>
                    <a:pt x="7069" y="75933"/>
                  </a:lnTo>
                  <a:lnTo>
                    <a:pt x="0" y="126045"/>
                  </a:lnTo>
                  <a:lnTo>
                    <a:pt x="1115" y="165943"/>
                  </a:lnTo>
                  <a:lnTo>
                    <a:pt x="9667" y="189355"/>
                  </a:lnTo>
                  <a:lnTo>
                    <a:pt x="16393" y="195832"/>
                  </a:lnTo>
                  <a:lnTo>
                    <a:pt x="24387" y="198981"/>
                  </a:lnTo>
                  <a:lnTo>
                    <a:pt x="33226" y="199910"/>
                  </a:lnTo>
                  <a:lnTo>
                    <a:pt x="41458" y="195850"/>
                  </a:lnTo>
                  <a:lnTo>
                    <a:pt x="56843" y="178860"/>
                  </a:lnTo>
                  <a:lnTo>
                    <a:pt x="85286" y="117377"/>
                  </a:lnTo>
                  <a:lnTo>
                    <a:pt x="92659" y="75177"/>
                  </a:lnTo>
                  <a:lnTo>
                    <a:pt x="95117" y="75259"/>
                  </a:lnTo>
                  <a:lnTo>
                    <a:pt x="97926" y="78824"/>
                  </a:lnTo>
                  <a:lnTo>
                    <a:pt x="123295" y="138356"/>
                  </a:lnTo>
                  <a:lnTo>
                    <a:pt x="135130" y="159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822673" y="4664124"/>
              <a:ext cx="10530" cy="421141"/>
            </a:xfrm>
            <a:custGeom>
              <a:avLst/>
              <a:gdLst/>
              <a:ahLst/>
              <a:cxnLst/>
              <a:rect l="0" t="0" r="0" b="0"/>
              <a:pathLst>
                <a:path w="10530" h="421141">
                  <a:moveTo>
                    <a:pt x="10529" y="0"/>
                  </a:moveTo>
                  <a:lnTo>
                    <a:pt x="4939" y="16768"/>
                  </a:lnTo>
                  <a:lnTo>
                    <a:pt x="7042" y="71855"/>
                  </a:lnTo>
                  <a:lnTo>
                    <a:pt x="2606" y="126575"/>
                  </a:lnTo>
                  <a:lnTo>
                    <a:pt x="772" y="175804"/>
                  </a:lnTo>
                  <a:lnTo>
                    <a:pt x="229" y="233804"/>
                  </a:lnTo>
                  <a:lnTo>
                    <a:pt x="68" y="294273"/>
                  </a:lnTo>
                  <a:lnTo>
                    <a:pt x="20" y="348585"/>
                  </a:lnTo>
                  <a:lnTo>
                    <a:pt x="4" y="40009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014419" y="4850718"/>
              <a:ext cx="148448" cy="470082"/>
            </a:xfrm>
            <a:custGeom>
              <a:avLst/>
              <a:gdLst/>
              <a:ahLst/>
              <a:cxnLst/>
              <a:rect l="0" t="0" r="0" b="0"/>
              <a:pathLst>
                <a:path w="148448" h="470082">
                  <a:moveTo>
                    <a:pt x="39881" y="129261"/>
                  </a:moveTo>
                  <a:lnTo>
                    <a:pt x="39881" y="186525"/>
                  </a:lnTo>
                  <a:lnTo>
                    <a:pt x="39881" y="242154"/>
                  </a:lnTo>
                  <a:lnTo>
                    <a:pt x="39881" y="285890"/>
                  </a:lnTo>
                  <a:lnTo>
                    <a:pt x="38711" y="346465"/>
                  </a:lnTo>
                  <a:lnTo>
                    <a:pt x="31548" y="406392"/>
                  </a:lnTo>
                  <a:lnTo>
                    <a:pt x="33123" y="450410"/>
                  </a:lnTo>
                  <a:lnTo>
                    <a:pt x="35376" y="462683"/>
                  </a:lnTo>
                  <a:lnTo>
                    <a:pt x="34538" y="468525"/>
                  </a:lnTo>
                  <a:lnTo>
                    <a:pt x="31640" y="470081"/>
                  </a:lnTo>
                  <a:lnTo>
                    <a:pt x="27368" y="468778"/>
                  </a:lnTo>
                  <a:lnTo>
                    <a:pt x="24520" y="463230"/>
                  </a:lnTo>
                  <a:lnTo>
                    <a:pt x="19575" y="407785"/>
                  </a:lnTo>
                  <a:lnTo>
                    <a:pt x="19047" y="356066"/>
                  </a:lnTo>
                  <a:lnTo>
                    <a:pt x="13301" y="301877"/>
                  </a:lnTo>
                  <a:lnTo>
                    <a:pt x="9779" y="243188"/>
                  </a:lnTo>
                  <a:lnTo>
                    <a:pt x="3146" y="186934"/>
                  </a:lnTo>
                  <a:lnTo>
                    <a:pt x="0" y="123929"/>
                  </a:lnTo>
                  <a:lnTo>
                    <a:pt x="9430" y="69543"/>
                  </a:lnTo>
                  <a:lnTo>
                    <a:pt x="22558" y="19069"/>
                  </a:lnTo>
                  <a:lnTo>
                    <a:pt x="29503" y="10176"/>
                  </a:lnTo>
                  <a:lnTo>
                    <a:pt x="49697" y="295"/>
                  </a:lnTo>
                  <a:lnTo>
                    <a:pt x="60463" y="0"/>
                  </a:lnTo>
                  <a:lnTo>
                    <a:pt x="81784" y="5911"/>
                  </a:lnTo>
                  <a:lnTo>
                    <a:pt x="107929" y="22393"/>
                  </a:lnTo>
                  <a:lnTo>
                    <a:pt x="130493" y="47684"/>
                  </a:lnTo>
                  <a:lnTo>
                    <a:pt x="146408" y="82993"/>
                  </a:lnTo>
                  <a:lnTo>
                    <a:pt x="148447" y="106358"/>
                  </a:lnTo>
                  <a:lnTo>
                    <a:pt x="144285" y="128440"/>
                  </a:lnTo>
                  <a:lnTo>
                    <a:pt x="134637" y="149953"/>
                  </a:lnTo>
                  <a:lnTo>
                    <a:pt x="119429" y="164974"/>
                  </a:lnTo>
                  <a:lnTo>
                    <a:pt x="81071" y="184148"/>
                  </a:lnTo>
                  <a:lnTo>
                    <a:pt x="39881" y="1924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180642" y="4873095"/>
              <a:ext cx="115815" cy="190685"/>
            </a:xfrm>
            <a:custGeom>
              <a:avLst/>
              <a:gdLst/>
              <a:ahLst/>
              <a:cxnLst/>
              <a:rect l="0" t="0" r="0" b="0"/>
              <a:pathLst>
                <a:path w="115815" h="190685">
                  <a:moveTo>
                    <a:pt x="0" y="43713"/>
                  </a:moveTo>
                  <a:lnTo>
                    <a:pt x="9575" y="67760"/>
                  </a:lnTo>
                  <a:lnTo>
                    <a:pt x="33814" y="108895"/>
                  </a:lnTo>
                  <a:lnTo>
                    <a:pt x="49354" y="171244"/>
                  </a:lnTo>
                  <a:lnTo>
                    <a:pt x="50011" y="190471"/>
                  </a:lnTo>
                  <a:lnTo>
                    <a:pt x="48549" y="190684"/>
                  </a:lnTo>
                  <a:lnTo>
                    <a:pt x="37796" y="165811"/>
                  </a:lnTo>
                  <a:lnTo>
                    <a:pt x="20951" y="108520"/>
                  </a:lnTo>
                  <a:lnTo>
                    <a:pt x="13617" y="72663"/>
                  </a:lnTo>
                  <a:lnTo>
                    <a:pt x="14563" y="35523"/>
                  </a:lnTo>
                  <a:lnTo>
                    <a:pt x="16728" y="24215"/>
                  </a:lnTo>
                  <a:lnTo>
                    <a:pt x="21681" y="15506"/>
                  </a:lnTo>
                  <a:lnTo>
                    <a:pt x="36542" y="2711"/>
                  </a:lnTo>
                  <a:lnTo>
                    <a:pt x="45418" y="0"/>
                  </a:lnTo>
                  <a:lnTo>
                    <a:pt x="84881" y="936"/>
                  </a:lnTo>
                  <a:lnTo>
                    <a:pt x="115814" y="15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290995" y="4914035"/>
              <a:ext cx="166733" cy="205822"/>
            </a:xfrm>
            <a:custGeom>
              <a:avLst/>
              <a:gdLst/>
              <a:ahLst/>
              <a:cxnLst/>
              <a:rect l="0" t="0" r="0" b="0"/>
              <a:pathLst>
                <a:path w="166733" h="205822">
                  <a:moveTo>
                    <a:pt x="100217" y="13301"/>
                  </a:moveTo>
                  <a:lnTo>
                    <a:pt x="89039" y="2123"/>
                  </a:lnTo>
                  <a:lnTo>
                    <a:pt x="81067" y="0"/>
                  </a:lnTo>
                  <a:lnTo>
                    <a:pt x="59730" y="761"/>
                  </a:lnTo>
                  <a:lnTo>
                    <a:pt x="40890" y="11238"/>
                  </a:lnTo>
                  <a:lnTo>
                    <a:pt x="9729" y="40970"/>
                  </a:lnTo>
                  <a:lnTo>
                    <a:pt x="1508" y="64593"/>
                  </a:lnTo>
                  <a:lnTo>
                    <a:pt x="0" y="107658"/>
                  </a:lnTo>
                  <a:lnTo>
                    <a:pt x="9971" y="158542"/>
                  </a:lnTo>
                  <a:lnTo>
                    <a:pt x="25384" y="186057"/>
                  </a:lnTo>
                  <a:lnTo>
                    <a:pt x="41222" y="198486"/>
                  </a:lnTo>
                  <a:lnTo>
                    <a:pt x="50359" y="203439"/>
                  </a:lnTo>
                  <a:lnTo>
                    <a:pt x="69869" y="205821"/>
                  </a:lnTo>
                  <a:lnTo>
                    <a:pt x="89069" y="201811"/>
                  </a:lnTo>
                  <a:lnTo>
                    <a:pt x="120459" y="180173"/>
                  </a:lnTo>
                  <a:lnTo>
                    <a:pt x="155092" y="145284"/>
                  </a:lnTo>
                  <a:lnTo>
                    <a:pt x="164771" y="126942"/>
                  </a:lnTo>
                  <a:lnTo>
                    <a:pt x="166732" y="103973"/>
                  </a:lnTo>
                  <a:lnTo>
                    <a:pt x="162535" y="79336"/>
                  </a:lnTo>
                  <a:lnTo>
                    <a:pt x="152870" y="56688"/>
                  </a:lnTo>
                  <a:lnTo>
                    <a:pt x="128687" y="29796"/>
                  </a:lnTo>
                  <a:lnTo>
                    <a:pt x="112481" y="20632"/>
                  </a:lnTo>
                  <a:lnTo>
                    <a:pt x="89689" y="1330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477605" y="4648747"/>
              <a:ext cx="155007" cy="520169"/>
            </a:xfrm>
            <a:custGeom>
              <a:avLst/>
              <a:gdLst/>
              <a:ahLst/>
              <a:cxnLst/>
              <a:rect l="0" t="0" r="0" b="0"/>
              <a:pathLst>
                <a:path w="155007" h="520169">
                  <a:moveTo>
                    <a:pt x="82064" y="341760"/>
                  </a:moveTo>
                  <a:lnTo>
                    <a:pt x="87652" y="324993"/>
                  </a:lnTo>
                  <a:lnTo>
                    <a:pt x="85539" y="292209"/>
                  </a:lnTo>
                  <a:lnTo>
                    <a:pt x="71915" y="258448"/>
                  </a:lnTo>
                  <a:lnTo>
                    <a:pt x="64769" y="252294"/>
                  </a:lnTo>
                  <a:lnTo>
                    <a:pt x="56496" y="249361"/>
                  </a:lnTo>
                  <a:lnTo>
                    <a:pt x="47471" y="248575"/>
                  </a:lnTo>
                  <a:lnTo>
                    <a:pt x="40285" y="252731"/>
                  </a:lnTo>
                  <a:lnTo>
                    <a:pt x="29180" y="269826"/>
                  </a:lnTo>
                  <a:lnTo>
                    <a:pt x="8794" y="324056"/>
                  </a:lnTo>
                  <a:lnTo>
                    <a:pt x="0" y="383107"/>
                  </a:lnTo>
                  <a:lnTo>
                    <a:pt x="6668" y="441521"/>
                  </a:lnTo>
                  <a:lnTo>
                    <a:pt x="22641" y="498960"/>
                  </a:lnTo>
                  <a:lnTo>
                    <a:pt x="28410" y="507392"/>
                  </a:lnTo>
                  <a:lnTo>
                    <a:pt x="44180" y="519880"/>
                  </a:lnTo>
                  <a:lnTo>
                    <a:pt x="53298" y="520168"/>
                  </a:lnTo>
                  <a:lnTo>
                    <a:pt x="72788" y="511130"/>
                  </a:lnTo>
                  <a:lnTo>
                    <a:pt x="97902" y="486311"/>
                  </a:lnTo>
                  <a:lnTo>
                    <a:pt x="126179" y="432012"/>
                  </a:lnTo>
                  <a:lnTo>
                    <a:pt x="139069" y="392678"/>
                  </a:lnTo>
                  <a:lnTo>
                    <a:pt x="144578" y="340470"/>
                  </a:lnTo>
                  <a:lnTo>
                    <a:pt x="151929" y="290815"/>
                  </a:lnTo>
                  <a:lnTo>
                    <a:pt x="154059" y="248538"/>
                  </a:lnTo>
                  <a:lnTo>
                    <a:pt x="155006" y="205572"/>
                  </a:lnTo>
                  <a:lnTo>
                    <a:pt x="152420" y="151280"/>
                  </a:lnTo>
                  <a:lnTo>
                    <a:pt x="147363" y="103607"/>
                  </a:lnTo>
                  <a:lnTo>
                    <a:pt x="142746" y="51268"/>
                  </a:lnTo>
                  <a:lnTo>
                    <a:pt x="135939" y="23140"/>
                  </a:lnTo>
                  <a:lnTo>
                    <a:pt x="125115" y="2840"/>
                  </a:lnTo>
                  <a:lnTo>
                    <a:pt x="120123" y="0"/>
                  </a:lnTo>
                  <a:lnTo>
                    <a:pt x="115625" y="1616"/>
                  </a:lnTo>
                  <a:lnTo>
                    <a:pt x="107508" y="12771"/>
                  </a:lnTo>
                  <a:lnTo>
                    <a:pt x="100001" y="29426"/>
                  </a:lnTo>
                  <a:lnTo>
                    <a:pt x="94787" y="69713"/>
                  </a:lnTo>
                  <a:lnTo>
                    <a:pt x="98831" y="124283"/>
                  </a:lnTo>
                  <a:lnTo>
                    <a:pt x="101849" y="184906"/>
                  </a:lnTo>
                  <a:lnTo>
                    <a:pt x="108332" y="247322"/>
                  </a:lnTo>
                  <a:lnTo>
                    <a:pt x="112073" y="304680"/>
                  </a:lnTo>
                  <a:lnTo>
                    <a:pt x="114507" y="366888"/>
                  </a:lnTo>
                  <a:lnTo>
                    <a:pt x="128262" y="425138"/>
                  </a:lnTo>
                  <a:lnTo>
                    <a:pt x="134706" y="4470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664954" y="4916808"/>
              <a:ext cx="125707" cy="264120"/>
            </a:xfrm>
            <a:custGeom>
              <a:avLst/>
              <a:gdLst/>
              <a:ahLst/>
              <a:cxnLst/>
              <a:rect l="0" t="0" r="0" b="0"/>
              <a:pathLst>
                <a:path w="125707" h="264120">
                  <a:moveTo>
                    <a:pt x="0" y="31586"/>
                  </a:moveTo>
                  <a:lnTo>
                    <a:pt x="0" y="88850"/>
                  </a:lnTo>
                  <a:lnTo>
                    <a:pt x="3119" y="138240"/>
                  </a:lnTo>
                  <a:lnTo>
                    <a:pt x="11452" y="189919"/>
                  </a:lnTo>
                  <a:lnTo>
                    <a:pt x="19128" y="221279"/>
                  </a:lnTo>
                  <a:lnTo>
                    <a:pt x="30338" y="243015"/>
                  </a:lnTo>
                  <a:lnTo>
                    <a:pt x="46238" y="257356"/>
                  </a:lnTo>
                  <a:lnTo>
                    <a:pt x="55392" y="262817"/>
                  </a:lnTo>
                  <a:lnTo>
                    <a:pt x="63834" y="264119"/>
                  </a:lnTo>
                  <a:lnTo>
                    <a:pt x="71801" y="262647"/>
                  </a:lnTo>
                  <a:lnTo>
                    <a:pt x="79453" y="259326"/>
                  </a:lnTo>
                  <a:lnTo>
                    <a:pt x="91074" y="246277"/>
                  </a:lnTo>
                  <a:lnTo>
                    <a:pt x="111818" y="191962"/>
                  </a:lnTo>
                  <a:lnTo>
                    <a:pt x="123126" y="144763"/>
                  </a:lnTo>
                  <a:lnTo>
                    <a:pt x="125706" y="90726"/>
                  </a:lnTo>
                  <a:lnTo>
                    <a:pt x="114804" y="32441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836441" y="4905731"/>
              <a:ext cx="186482" cy="235205"/>
            </a:xfrm>
            <a:custGeom>
              <a:avLst/>
              <a:gdLst/>
              <a:ahLst/>
              <a:cxnLst/>
              <a:rect l="0" t="0" r="0" b="0"/>
              <a:pathLst>
                <a:path w="186482" h="235205">
                  <a:moveTo>
                    <a:pt x="81196" y="21605"/>
                  </a:moveTo>
                  <a:lnTo>
                    <a:pt x="70018" y="4838"/>
                  </a:lnTo>
                  <a:lnTo>
                    <a:pt x="63215" y="1068"/>
                  </a:lnTo>
                  <a:lnTo>
                    <a:pt x="46299" y="0"/>
                  </a:lnTo>
                  <a:lnTo>
                    <a:pt x="30202" y="6544"/>
                  </a:lnTo>
                  <a:lnTo>
                    <a:pt x="22633" y="11564"/>
                  </a:lnTo>
                  <a:lnTo>
                    <a:pt x="11105" y="29621"/>
                  </a:lnTo>
                  <a:lnTo>
                    <a:pt x="3251" y="53244"/>
                  </a:lnTo>
                  <a:lnTo>
                    <a:pt x="0" y="91681"/>
                  </a:lnTo>
                  <a:lnTo>
                    <a:pt x="11867" y="153059"/>
                  </a:lnTo>
                  <a:lnTo>
                    <a:pt x="33619" y="198350"/>
                  </a:lnTo>
                  <a:lnTo>
                    <a:pt x="46793" y="215582"/>
                  </a:lnTo>
                  <a:lnTo>
                    <a:pt x="72953" y="232848"/>
                  </a:lnTo>
                  <a:lnTo>
                    <a:pt x="95860" y="235204"/>
                  </a:lnTo>
                  <a:lnTo>
                    <a:pt x="143104" y="227185"/>
                  </a:lnTo>
                  <a:lnTo>
                    <a:pt x="186481" y="2005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022922" y="4664124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57264"/>
                  </a:lnTo>
                  <a:lnTo>
                    <a:pt x="3120" y="112894"/>
                  </a:lnTo>
                  <a:lnTo>
                    <a:pt x="7236" y="157799"/>
                  </a:lnTo>
                  <a:lnTo>
                    <a:pt x="9065" y="205054"/>
                  </a:lnTo>
                  <a:lnTo>
                    <a:pt x="10095" y="260928"/>
                  </a:lnTo>
                  <a:lnTo>
                    <a:pt x="15989" y="318298"/>
                  </a:lnTo>
                  <a:lnTo>
                    <a:pt x="19556" y="368571"/>
                  </a:lnTo>
                  <a:lnTo>
                    <a:pt x="29192" y="424053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949223" y="4832580"/>
              <a:ext cx="189513" cy="52644"/>
            </a:xfrm>
            <a:custGeom>
              <a:avLst/>
              <a:gdLst/>
              <a:ahLst/>
              <a:cxnLst/>
              <a:rect l="0" t="0" r="0" b="0"/>
              <a:pathLst>
                <a:path w="189513" h="52644">
                  <a:moveTo>
                    <a:pt x="189512" y="0"/>
                  </a:moveTo>
                  <a:lnTo>
                    <a:pt x="130895" y="5589"/>
                  </a:lnTo>
                  <a:lnTo>
                    <a:pt x="74299" y="21331"/>
                  </a:lnTo>
                  <a:lnTo>
                    <a:pt x="16820" y="4213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169193" y="4895751"/>
              <a:ext cx="170057" cy="273742"/>
            </a:xfrm>
            <a:custGeom>
              <a:avLst/>
              <a:gdLst/>
              <a:ahLst/>
              <a:cxnLst/>
              <a:rect l="0" t="0" r="0" b="0"/>
              <a:pathLst>
                <a:path w="170057" h="273742">
                  <a:moveTo>
                    <a:pt x="127470" y="0"/>
                  </a:moveTo>
                  <a:lnTo>
                    <a:pt x="93848" y="2340"/>
                  </a:lnTo>
                  <a:lnTo>
                    <a:pt x="57977" y="16811"/>
                  </a:lnTo>
                  <a:lnTo>
                    <a:pt x="16182" y="49498"/>
                  </a:lnTo>
                  <a:lnTo>
                    <a:pt x="0" y="75887"/>
                  </a:lnTo>
                  <a:lnTo>
                    <a:pt x="1546" y="82177"/>
                  </a:lnTo>
                  <a:lnTo>
                    <a:pt x="7256" y="86370"/>
                  </a:lnTo>
                  <a:lnTo>
                    <a:pt x="64837" y="105473"/>
                  </a:lnTo>
                  <a:lnTo>
                    <a:pt x="123078" y="124027"/>
                  </a:lnTo>
                  <a:lnTo>
                    <a:pt x="141506" y="135451"/>
                  </a:lnTo>
                  <a:lnTo>
                    <a:pt x="165034" y="160627"/>
                  </a:lnTo>
                  <a:lnTo>
                    <a:pt x="168891" y="170256"/>
                  </a:lnTo>
                  <a:lnTo>
                    <a:pt x="170056" y="190312"/>
                  </a:lnTo>
                  <a:lnTo>
                    <a:pt x="163555" y="207806"/>
                  </a:lnTo>
                  <a:lnTo>
                    <a:pt x="151696" y="223379"/>
                  </a:lnTo>
                  <a:lnTo>
                    <a:pt x="125290" y="244131"/>
                  </a:lnTo>
                  <a:lnTo>
                    <a:pt x="66447" y="268619"/>
                  </a:lnTo>
                  <a:lnTo>
                    <a:pt x="43242" y="2737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444062" y="512737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5" name="Freeform 134"/>
          <p:cNvSpPr/>
          <p:nvPr/>
        </p:nvSpPr>
        <p:spPr>
          <a:xfrm>
            <a:off x="3170283" y="3111916"/>
            <a:ext cx="374789" cy="350658"/>
          </a:xfrm>
          <a:custGeom>
            <a:avLst/>
            <a:gdLst/>
            <a:ahLst/>
            <a:cxnLst/>
            <a:rect l="0" t="0" r="0" b="0"/>
            <a:pathLst>
              <a:path w="374789" h="350658">
                <a:moveTo>
                  <a:pt x="177779" y="25576"/>
                </a:moveTo>
                <a:lnTo>
                  <a:pt x="114351" y="43534"/>
                </a:lnTo>
                <a:lnTo>
                  <a:pt x="84116" y="54943"/>
                </a:lnTo>
                <a:lnTo>
                  <a:pt x="59820" y="73792"/>
                </a:lnTo>
                <a:lnTo>
                  <a:pt x="23540" y="126725"/>
                </a:lnTo>
                <a:lnTo>
                  <a:pt x="4896" y="180563"/>
                </a:lnTo>
                <a:lnTo>
                  <a:pt x="0" y="236259"/>
                </a:lnTo>
                <a:lnTo>
                  <a:pt x="1670" y="263102"/>
                </a:lnTo>
                <a:lnTo>
                  <a:pt x="15764" y="296775"/>
                </a:lnTo>
                <a:lnTo>
                  <a:pt x="35928" y="322091"/>
                </a:lnTo>
                <a:lnTo>
                  <a:pt x="53903" y="337125"/>
                </a:lnTo>
                <a:lnTo>
                  <a:pt x="76709" y="345366"/>
                </a:lnTo>
                <a:lnTo>
                  <a:pt x="129479" y="350657"/>
                </a:lnTo>
                <a:lnTo>
                  <a:pt x="192198" y="343297"/>
                </a:lnTo>
                <a:lnTo>
                  <a:pt x="247741" y="327458"/>
                </a:lnTo>
                <a:lnTo>
                  <a:pt x="309694" y="295354"/>
                </a:lnTo>
                <a:lnTo>
                  <a:pt x="336708" y="273446"/>
                </a:lnTo>
                <a:lnTo>
                  <a:pt x="358360" y="244078"/>
                </a:lnTo>
                <a:lnTo>
                  <a:pt x="371534" y="206261"/>
                </a:lnTo>
                <a:lnTo>
                  <a:pt x="374788" y="165420"/>
                </a:lnTo>
                <a:lnTo>
                  <a:pt x="365999" y="112818"/>
                </a:lnTo>
                <a:lnTo>
                  <a:pt x="348404" y="58728"/>
                </a:lnTo>
                <a:lnTo>
                  <a:pt x="337061" y="41870"/>
                </a:lnTo>
                <a:lnTo>
                  <a:pt x="321100" y="29698"/>
                </a:lnTo>
                <a:lnTo>
                  <a:pt x="261648" y="4881"/>
                </a:lnTo>
                <a:lnTo>
                  <a:pt x="240790" y="0"/>
                </a:lnTo>
                <a:lnTo>
                  <a:pt x="198804" y="6399"/>
                </a:lnTo>
                <a:lnTo>
                  <a:pt x="178935" y="13543"/>
                </a:lnTo>
                <a:lnTo>
                  <a:pt x="123315" y="51245"/>
                </a:lnTo>
                <a:lnTo>
                  <a:pt x="114608" y="5716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Freeform 135"/>
          <p:cNvSpPr/>
          <p:nvPr/>
        </p:nvSpPr>
        <p:spPr>
          <a:xfrm>
            <a:off x="2751139" y="3055614"/>
            <a:ext cx="196841" cy="420411"/>
          </a:xfrm>
          <a:custGeom>
            <a:avLst/>
            <a:gdLst/>
            <a:ahLst/>
            <a:cxnLst/>
            <a:rect l="0" t="0" r="0" b="0"/>
            <a:pathLst>
              <a:path w="196841" h="420411">
                <a:moveTo>
                  <a:pt x="196840" y="102935"/>
                </a:moveTo>
                <a:lnTo>
                  <a:pt x="142725" y="145596"/>
                </a:lnTo>
                <a:lnTo>
                  <a:pt x="85066" y="194214"/>
                </a:lnTo>
                <a:lnTo>
                  <a:pt x="36604" y="244486"/>
                </a:lnTo>
                <a:lnTo>
                  <a:pt x="11250" y="303387"/>
                </a:lnTo>
                <a:lnTo>
                  <a:pt x="0" y="348291"/>
                </a:lnTo>
                <a:lnTo>
                  <a:pt x="867" y="385033"/>
                </a:lnTo>
                <a:lnTo>
                  <a:pt x="3020" y="396285"/>
                </a:lnTo>
                <a:lnTo>
                  <a:pt x="7965" y="404956"/>
                </a:lnTo>
                <a:lnTo>
                  <a:pt x="22819" y="417711"/>
                </a:lnTo>
                <a:lnTo>
                  <a:pt x="31693" y="420410"/>
                </a:lnTo>
                <a:lnTo>
                  <a:pt x="50911" y="420290"/>
                </a:lnTo>
                <a:lnTo>
                  <a:pt x="91845" y="409511"/>
                </a:lnTo>
                <a:lnTo>
                  <a:pt x="122057" y="391344"/>
                </a:lnTo>
                <a:lnTo>
                  <a:pt x="145176" y="364254"/>
                </a:lnTo>
                <a:lnTo>
                  <a:pt x="167969" y="313255"/>
                </a:lnTo>
                <a:lnTo>
                  <a:pt x="173468" y="276256"/>
                </a:lnTo>
                <a:lnTo>
                  <a:pt x="168515" y="252496"/>
                </a:lnTo>
                <a:lnTo>
                  <a:pt x="152572" y="222509"/>
                </a:lnTo>
                <a:lnTo>
                  <a:pt x="126224" y="191415"/>
                </a:lnTo>
                <a:lnTo>
                  <a:pt x="66369" y="148624"/>
                </a:lnTo>
                <a:lnTo>
                  <a:pt x="12554" y="100861"/>
                </a:lnTo>
                <a:lnTo>
                  <a:pt x="3801" y="77837"/>
                </a:lnTo>
                <a:lnTo>
                  <a:pt x="1467" y="65146"/>
                </a:lnTo>
                <a:lnTo>
                  <a:pt x="5112" y="44806"/>
                </a:lnTo>
                <a:lnTo>
                  <a:pt x="9360" y="36106"/>
                </a:lnTo>
                <a:lnTo>
                  <a:pt x="23438" y="23320"/>
                </a:lnTo>
                <a:lnTo>
                  <a:pt x="61072" y="5580"/>
                </a:lnTo>
                <a:lnTo>
                  <a:pt x="97471" y="0"/>
                </a:lnTo>
                <a:lnTo>
                  <a:pt x="132302" y="3936"/>
                </a:lnTo>
                <a:lnTo>
                  <a:pt x="150999" y="12532"/>
                </a:lnTo>
                <a:lnTo>
                  <a:pt x="159260" y="18100"/>
                </a:lnTo>
                <a:lnTo>
                  <a:pt x="171559" y="33645"/>
                </a:lnTo>
                <a:lnTo>
                  <a:pt x="179755" y="52252"/>
                </a:lnTo>
                <a:lnTo>
                  <a:pt x="186311" y="9240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9" name="Group 138"/>
          <p:cNvGrpSpPr/>
          <p:nvPr/>
        </p:nvGrpSpPr>
        <p:grpSpPr>
          <a:xfrm>
            <a:off x="2158342" y="3074321"/>
            <a:ext cx="442197" cy="447932"/>
            <a:chOff x="2158342" y="3074321"/>
            <a:chExt cx="442197" cy="447932"/>
          </a:xfrm>
        </p:grpSpPr>
        <p:sp>
          <p:nvSpPr>
            <p:cNvPr id="137" name="Freeform 136"/>
            <p:cNvSpPr/>
            <p:nvPr/>
          </p:nvSpPr>
          <p:spPr>
            <a:xfrm>
              <a:off x="2158342" y="3074321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52642" y="0"/>
                  </a:moveTo>
                  <a:lnTo>
                    <a:pt x="41464" y="16768"/>
                  </a:lnTo>
                  <a:lnTo>
                    <a:pt x="34512" y="49552"/>
                  </a:lnTo>
                  <a:lnTo>
                    <a:pt x="32163" y="103721"/>
                  </a:lnTo>
                  <a:lnTo>
                    <a:pt x="31699" y="166414"/>
                  </a:lnTo>
                  <a:lnTo>
                    <a:pt x="31608" y="224205"/>
                  </a:lnTo>
                  <a:lnTo>
                    <a:pt x="30420" y="280680"/>
                  </a:lnTo>
                  <a:lnTo>
                    <a:pt x="20133" y="333776"/>
                  </a:lnTo>
                  <a:lnTo>
                    <a:pt x="10623" y="394037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2333436" y="3084849"/>
              <a:ext cx="267103" cy="437404"/>
            </a:xfrm>
            <a:custGeom>
              <a:avLst/>
              <a:gdLst/>
              <a:ahLst/>
              <a:cxnLst/>
              <a:rect l="0" t="0" r="0" b="0"/>
              <a:pathLst>
                <a:path w="267103" h="437404">
                  <a:moveTo>
                    <a:pt x="109175" y="0"/>
                  </a:moveTo>
                  <a:lnTo>
                    <a:pt x="81664" y="53875"/>
                  </a:lnTo>
                  <a:lnTo>
                    <a:pt x="51686" y="115922"/>
                  </a:lnTo>
                  <a:lnTo>
                    <a:pt x="38391" y="136919"/>
                  </a:lnTo>
                  <a:lnTo>
                    <a:pt x="32740" y="140412"/>
                  </a:lnTo>
                  <a:lnTo>
                    <a:pt x="27803" y="139232"/>
                  </a:lnTo>
                  <a:lnTo>
                    <a:pt x="23341" y="134935"/>
                  </a:lnTo>
                  <a:lnTo>
                    <a:pt x="21537" y="128562"/>
                  </a:lnTo>
                  <a:lnTo>
                    <a:pt x="22651" y="112121"/>
                  </a:lnTo>
                  <a:lnTo>
                    <a:pt x="35445" y="83134"/>
                  </a:lnTo>
                  <a:lnTo>
                    <a:pt x="74385" y="35615"/>
                  </a:lnTo>
                  <a:lnTo>
                    <a:pt x="94493" y="27528"/>
                  </a:lnTo>
                  <a:lnTo>
                    <a:pt x="106406" y="25371"/>
                  </a:lnTo>
                  <a:lnTo>
                    <a:pt x="125882" y="29214"/>
                  </a:lnTo>
                  <a:lnTo>
                    <a:pt x="134351" y="33514"/>
                  </a:lnTo>
                  <a:lnTo>
                    <a:pt x="150000" y="50770"/>
                  </a:lnTo>
                  <a:lnTo>
                    <a:pt x="162414" y="74037"/>
                  </a:lnTo>
                  <a:lnTo>
                    <a:pt x="176627" y="135298"/>
                  </a:lnTo>
                  <a:lnTo>
                    <a:pt x="180471" y="185910"/>
                  </a:lnTo>
                  <a:lnTo>
                    <a:pt x="171178" y="237154"/>
                  </a:lnTo>
                  <a:lnTo>
                    <a:pt x="158077" y="297320"/>
                  </a:lnTo>
                  <a:lnTo>
                    <a:pt x="137610" y="356915"/>
                  </a:lnTo>
                  <a:lnTo>
                    <a:pt x="111317" y="409303"/>
                  </a:lnTo>
                  <a:lnTo>
                    <a:pt x="94919" y="426018"/>
                  </a:lnTo>
                  <a:lnTo>
                    <a:pt x="72813" y="435006"/>
                  </a:lnTo>
                  <a:lnTo>
                    <a:pt x="60367" y="437403"/>
                  </a:lnTo>
                  <a:lnTo>
                    <a:pt x="40299" y="433827"/>
                  </a:lnTo>
                  <a:lnTo>
                    <a:pt x="31672" y="429598"/>
                  </a:lnTo>
                  <a:lnTo>
                    <a:pt x="18967" y="415541"/>
                  </a:lnTo>
                  <a:lnTo>
                    <a:pt x="1279" y="377920"/>
                  </a:lnTo>
                  <a:lnTo>
                    <a:pt x="0" y="357478"/>
                  </a:lnTo>
                  <a:lnTo>
                    <a:pt x="8711" y="315758"/>
                  </a:lnTo>
                  <a:lnTo>
                    <a:pt x="23906" y="289830"/>
                  </a:lnTo>
                  <a:lnTo>
                    <a:pt x="32442" y="284467"/>
                  </a:lnTo>
                  <a:lnTo>
                    <a:pt x="54404" y="278508"/>
                  </a:lnTo>
                  <a:lnTo>
                    <a:pt x="87488" y="280743"/>
                  </a:lnTo>
                  <a:lnTo>
                    <a:pt x="105775" y="288941"/>
                  </a:lnTo>
                  <a:lnTo>
                    <a:pt x="167174" y="333676"/>
                  </a:lnTo>
                  <a:lnTo>
                    <a:pt x="215555" y="392105"/>
                  </a:lnTo>
                  <a:lnTo>
                    <a:pt x="267102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0" name="Freeform 139"/>
          <p:cNvSpPr/>
          <p:nvPr/>
        </p:nvSpPr>
        <p:spPr>
          <a:xfrm>
            <a:off x="3047645" y="3659931"/>
            <a:ext cx="394243" cy="496073"/>
          </a:xfrm>
          <a:custGeom>
            <a:avLst/>
            <a:gdLst/>
            <a:ahLst/>
            <a:cxnLst/>
            <a:rect l="0" t="0" r="0" b="0"/>
            <a:pathLst>
              <a:path w="394243" h="496073">
                <a:moveTo>
                  <a:pt x="153018" y="25043"/>
                </a:moveTo>
                <a:lnTo>
                  <a:pt x="96622" y="82608"/>
                </a:lnTo>
                <a:lnTo>
                  <a:pt x="47719" y="140220"/>
                </a:lnTo>
                <a:lnTo>
                  <a:pt x="34859" y="155781"/>
                </a:lnTo>
                <a:lnTo>
                  <a:pt x="13253" y="210195"/>
                </a:lnTo>
                <a:lnTo>
                  <a:pt x="5957" y="263044"/>
                </a:lnTo>
                <a:lnTo>
                  <a:pt x="0" y="297553"/>
                </a:lnTo>
                <a:lnTo>
                  <a:pt x="10237" y="356853"/>
                </a:lnTo>
                <a:lnTo>
                  <a:pt x="35155" y="413926"/>
                </a:lnTo>
                <a:lnTo>
                  <a:pt x="50245" y="442864"/>
                </a:lnTo>
                <a:lnTo>
                  <a:pt x="76305" y="473603"/>
                </a:lnTo>
                <a:lnTo>
                  <a:pt x="102602" y="489532"/>
                </a:lnTo>
                <a:lnTo>
                  <a:pt x="138210" y="496072"/>
                </a:lnTo>
                <a:lnTo>
                  <a:pt x="183758" y="489876"/>
                </a:lnTo>
                <a:lnTo>
                  <a:pt x="237134" y="474005"/>
                </a:lnTo>
                <a:lnTo>
                  <a:pt x="278168" y="451765"/>
                </a:lnTo>
                <a:lnTo>
                  <a:pt x="324571" y="409791"/>
                </a:lnTo>
                <a:lnTo>
                  <a:pt x="349858" y="371534"/>
                </a:lnTo>
                <a:lnTo>
                  <a:pt x="373835" y="309229"/>
                </a:lnTo>
                <a:lnTo>
                  <a:pt x="390457" y="255489"/>
                </a:lnTo>
                <a:lnTo>
                  <a:pt x="394242" y="203101"/>
                </a:lnTo>
                <a:lnTo>
                  <a:pt x="391778" y="164758"/>
                </a:lnTo>
                <a:lnTo>
                  <a:pt x="376009" y="102410"/>
                </a:lnTo>
                <a:lnTo>
                  <a:pt x="352047" y="60472"/>
                </a:lnTo>
                <a:lnTo>
                  <a:pt x="324784" y="29312"/>
                </a:lnTo>
                <a:lnTo>
                  <a:pt x="298278" y="13309"/>
                </a:lnTo>
                <a:lnTo>
                  <a:pt x="268197" y="1159"/>
                </a:lnTo>
                <a:lnTo>
                  <a:pt x="247493" y="0"/>
                </a:lnTo>
                <a:lnTo>
                  <a:pt x="193925" y="13036"/>
                </a:lnTo>
                <a:lnTo>
                  <a:pt x="131961" y="4610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Freeform 140"/>
          <p:cNvSpPr/>
          <p:nvPr/>
        </p:nvSpPr>
        <p:spPr>
          <a:xfrm>
            <a:off x="2677228" y="3644915"/>
            <a:ext cx="312866" cy="479071"/>
          </a:xfrm>
          <a:custGeom>
            <a:avLst/>
            <a:gdLst/>
            <a:ahLst/>
            <a:cxnLst/>
            <a:rect l="0" t="0" r="0" b="0"/>
            <a:pathLst>
              <a:path w="312866" h="479071">
                <a:moveTo>
                  <a:pt x="81238" y="8473"/>
                </a:moveTo>
                <a:lnTo>
                  <a:pt x="65597" y="26454"/>
                </a:lnTo>
                <a:lnTo>
                  <a:pt x="46394" y="72625"/>
                </a:lnTo>
                <a:lnTo>
                  <a:pt x="42801" y="75808"/>
                </a:lnTo>
                <a:lnTo>
                  <a:pt x="39236" y="74420"/>
                </a:lnTo>
                <a:lnTo>
                  <a:pt x="35689" y="69985"/>
                </a:lnTo>
                <a:lnTo>
                  <a:pt x="35664" y="64689"/>
                </a:lnTo>
                <a:lnTo>
                  <a:pt x="58527" y="26997"/>
                </a:lnTo>
                <a:lnTo>
                  <a:pt x="78278" y="2783"/>
                </a:lnTo>
                <a:lnTo>
                  <a:pt x="85114" y="0"/>
                </a:lnTo>
                <a:lnTo>
                  <a:pt x="92011" y="485"/>
                </a:lnTo>
                <a:lnTo>
                  <a:pt x="105913" y="7263"/>
                </a:lnTo>
                <a:lnTo>
                  <a:pt x="126894" y="25402"/>
                </a:lnTo>
                <a:lnTo>
                  <a:pt x="151824" y="62380"/>
                </a:lnTo>
                <a:lnTo>
                  <a:pt x="168360" y="109069"/>
                </a:lnTo>
                <a:lnTo>
                  <a:pt x="174486" y="170587"/>
                </a:lnTo>
                <a:lnTo>
                  <a:pt x="175697" y="232132"/>
                </a:lnTo>
                <a:lnTo>
                  <a:pt x="175936" y="294678"/>
                </a:lnTo>
                <a:lnTo>
                  <a:pt x="164534" y="354782"/>
                </a:lnTo>
                <a:lnTo>
                  <a:pt x="146626" y="407237"/>
                </a:lnTo>
                <a:lnTo>
                  <a:pt x="115700" y="452114"/>
                </a:lnTo>
                <a:lnTo>
                  <a:pt x="98894" y="466130"/>
                </a:lnTo>
                <a:lnTo>
                  <a:pt x="78557" y="475089"/>
                </a:lnTo>
                <a:lnTo>
                  <a:pt x="53920" y="479070"/>
                </a:lnTo>
                <a:lnTo>
                  <a:pt x="33612" y="474601"/>
                </a:lnTo>
                <a:lnTo>
                  <a:pt x="24921" y="470133"/>
                </a:lnTo>
                <a:lnTo>
                  <a:pt x="12144" y="455811"/>
                </a:lnTo>
                <a:lnTo>
                  <a:pt x="3736" y="436577"/>
                </a:lnTo>
                <a:lnTo>
                  <a:pt x="0" y="412431"/>
                </a:lnTo>
                <a:lnTo>
                  <a:pt x="4578" y="389221"/>
                </a:lnTo>
                <a:lnTo>
                  <a:pt x="20309" y="359544"/>
                </a:lnTo>
                <a:lnTo>
                  <a:pt x="26581" y="351315"/>
                </a:lnTo>
                <a:lnTo>
                  <a:pt x="46028" y="342171"/>
                </a:lnTo>
                <a:lnTo>
                  <a:pt x="69098" y="339277"/>
                </a:lnTo>
                <a:lnTo>
                  <a:pt x="91050" y="341891"/>
                </a:lnTo>
                <a:lnTo>
                  <a:pt x="123140" y="355528"/>
                </a:lnTo>
                <a:lnTo>
                  <a:pt x="186316" y="401720"/>
                </a:lnTo>
                <a:lnTo>
                  <a:pt x="242067" y="447561"/>
                </a:lnTo>
                <a:lnTo>
                  <a:pt x="251628" y="452107"/>
                </a:lnTo>
                <a:lnTo>
                  <a:pt x="271611" y="454039"/>
                </a:lnTo>
                <a:lnTo>
                  <a:pt x="312865" y="4506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Freeform 141"/>
          <p:cNvSpPr/>
          <p:nvPr/>
        </p:nvSpPr>
        <p:spPr>
          <a:xfrm>
            <a:off x="2910804" y="1316062"/>
            <a:ext cx="5590" cy="136871"/>
          </a:xfrm>
          <a:custGeom>
            <a:avLst/>
            <a:gdLst/>
            <a:ahLst/>
            <a:cxnLst/>
            <a:rect l="0" t="0" r="0" b="0"/>
            <a:pathLst>
              <a:path w="5590" h="136871">
                <a:moveTo>
                  <a:pt x="5589" y="0"/>
                </a:moveTo>
                <a:lnTo>
                  <a:pt x="0" y="16767"/>
                </a:lnTo>
                <a:lnTo>
                  <a:pt x="4045" y="75445"/>
                </a:lnTo>
                <a:lnTo>
                  <a:pt x="5589" y="13687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Freeform 142"/>
          <p:cNvSpPr/>
          <p:nvPr/>
        </p:nvSpPr>
        <p:spPr>
          <a:xfrm>
            <a:off x="2379440" y="1316062"/>
            <a:ext cx="42115" cy="147400"/>
          </a:xfrm>
          <a:custGeom>
            <a:avLst/>
            <a:gdLst/>
            <a:ahLst/>
            <a:cxnLst/>
            <a:rect l="0" t="0" r="0" b="0"/>
            <a:pathLst>
              <a:path w="42115" h="147400">
                <a:moveTo>
                  <a:pt x="42114" y="0"/>
                </a:moveTo>
                <a:lnTo>
                  <a:pt x="26473" y="17980"/>
                </a:lnTo>
                <a:lnTo>
                  <a:pt x="7270" y="64152"/>
                </a:lnTo>
                <a:lnTo>
                  <a:pt x="957" y="121156"/>
                </a:lnTo>
                <a:lnTo>
                  <a:pt x="0" y="14739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6" name="Group 145"/>
          <p:cNvGrpSpPr/>
          <p:nvPr/>
        </p:nvGrpSpPr>
        <p:grpSpPr>
          <a:xfrm>
            <a:off x="1989331" y="3653388"/>
            <a:ext cx="484867" cy="576143"/>
            <a:chOff x="1989331" y="3653388"/>
            <a:chExt cx="484867" cy="576143"/>
          </a:xfrm>
        </p:grpSpPr>
        <p:sp>
          <p:nvSpPr>
            <p:cNvPr id="144" name="Freeform 143"/>
            <p:cNvSpPr/>
            <p:nvPr/>
          </p:nvSpPr>
          <p:spPr>
            <a:xfrm>
              <a:off x="2432082" y="3653388"/>
              <a:ext cx="42116" cy="442198"/>
            </a:xfrm>
            <a:custGeom>
              <a:avLst/>
              <a:gdLst/>
              <a:ahLst/>
              <a:cxnLst/>
              <a:rect l="0" t="0" r="0" b="0"/>
              <a:pathLst>
                <a:path w="42116" h="442198">
                  <a:moveTo>
                    <a:pt x="0" y="0"/>
                  </a:moveTo>
                  <a:lnTo>
                    <a:pt x="3120" y="42692"/>
                  </a:lnTo>
                  <a:lnTo>
                    <a:pt x="16789" y="96003"/>
                  </a:lnTo>
                  <a:lnTo>
                    <a:pt x="23334" y="148339"/>
                  </a:lnTo>
                  <a:lnTo>
                    <a:pt x="29956" y="209326"/>
                  </a:lnTo>
                  <a:lnTo>
                    <a:pt x="31103" y="260375"/>
                  </a:lnTo>
                  <a:lnTo>
                    <a:pt x="31443" y="312545"/>
                  </a:lnTo>
                  <a:lnTo>
                    <a:pt x="38793" y="374170"/>
                  </a:lnTo>
                  <a:lnTo>
                    <a:pt x="41458" y="422044"/>
                  </a:lnTo>
                  <a:lnTo>
                    <a:pt x="42115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989331" y="3684974"/>
              <a:ext cx="292149" cy="544557"/>
            </a:xfrm>
            <a:custGeom>
              <a:avLst/>
              <a:gdLst/>
              <a:ahLst/>
              <a:cxnLst/>
              <a:rect l="0" t="0" r="0" b="0"/>
              <a:pathLst>
                <a:path w="292149" h="544557">
                  <a:moveTo>
                    <a:pt x="179539" y="0"/>
                  </a:moveTo>
                  <a:lnTo>
                    <a:pt x="173950" y="16767"/>
                  </a:lnTo>
                  <a:lnTo>
                    <a:pt x="167624" y="22877"/>
                  </a:lnTo>
                  <a:lnTo>
                    <a:pt x="148117" y="32784"/>
                  </a:lnTo>
                  <a:lnTo>
                    <a:pt x="97467" y="40271"/>
                  </a:lnTo>
                  <a:lnTo>
                    <a:pt x="42401" y="41750"/>
                  </a:lnTo>
                  <a:lnTo>
                    <a:pt x="28452" y="41871"/>
                  </a:lnTo>
                  <a:lnTo>
                    <a:pt x="17983" y="45461"/>
                  </a:lnTo>
                  <a:lnTo>
                    <a:pt x="3231" y="58809"/>
                  </a:lnTo>
                  <a:lnTo>
                    <a:pt x="0" y="67282"/>
                  </a:lnTo>
                  <a:lnTo>
                    <a:pt x="250" y="121944"/>
                  </a:lnTo>
                  <a:lnTo>
                    <a:pt x="7730" y="175992"/>
                  </a:lnTo>
                  <a:lnTo>
                    <a:pt x="13540" y="228609"/>
                  </a:lnTo>
                  <a:lnTo>
                    <a:pt x="20017" y="278734"/>
                  </a:lnTo>
                  <a:lnTo>
                    <a:pt x="26728" y="319804"/>
                  </a:lnTo>
                  <a:lnTo>
                    <a:pt x="29702" y="325506"/>
                  </a:lnTo>
                  <a:lnTo>
                    <a:pt x="32854" y="325799"/>
                  </a:lnTo>
                  <a:lnTo>
                    <a:pt x="36126" y="322484"/>
                  </a:lnTo>
                  <a:lnTo>
                    <a:pt x="68649" y="262368"/>
                  </a:lnTo>
                  <a:lnTo>
                    <a:pt x="89881" y="232546"/>
                  </a:lnTo>
                  <a:lnTo>
                    <a:pt x="117879" y="209542"/>
                  </a:lnTo>
                  <a:lnTo>
                    <a:pt x="138096" y="199195"/>
                  </a:lnTo>
                  <a:lnTo>
                    <a:pt x="174799" y="192381"/>
                  </a:lnTo>
                  <a:lnTo>
                    <a:pt x="195370" y="197027"/>
                  </a:lnTo>
                  <a:lnTo>
                    <a:pt x="227640" y="219073"/>
                  </a:lnTo>
                  <a:lnTo>
                    <a:pt x="255374" y="254363"/>
                  </a:lnTo>
                  <a:lnTo>
                    <a:pt x="280886" y="316002"/>
                  </a:lnTo>
                  <a:lnTo>
                    <a:pt x="292148" y="361118"/>
                  </a:lnTo>
                  <a:lnTo>
                    <a:pt x="291284" y="397896"/>
                  </a:lnTo>
                  <a:lnTo>
                    <a:pt x="283335" y="459673"/>
                  </a:lnTo>
                  <a:lnTo>
                    <a:pt x="274024" y="482719"/>
                  </a:lnTo>
                  <a:lnTo>
                    <a:pt x="258967" y="498421"/>
                  </a:lnTo>
                  <a:lnTo>
                    <a:pt x="200175" y="534148"/>
                  </a:lnTo>
                  <a:lnTo>
                    <a:pt x="177012" y="541556"/>
                  </a:lnTo>
                  <a:lnTo>
                    <a:pt x="133427" y="544556"/>
                  </a:lnTo>
                  <a:lnTo>
                    <a:pt x="75114" y="532596"/>
                  </a:lnTo>
                  <a:lnTo>
                    <a:pt x="33178" y="510571"/>
                  </a:lnTo>
                  <a:lnTo>
                    <a:pt x="1108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2" name="Group 151"/>
          <p:cNvGrpSpPr/>
          <p:nvPr/>
        </p:nvGrpSpPr>
        <p:grpSpPr>
          <a:xfrm>
            <a:off x="1337119" y="3800787"/>
            <a:ext cx="2284685" cy="1109483"/>
            <a:chOff x="1337119" y="3800787"/>
            <a:chExt cx="2284685" cy="1109483"/>
          </a:xfrm>
        </p:grpSpPr>
        <p:sp>
          <p:nvSpPr>
            <p:cNvPr id="147" name="Freeform 146"/>
            <p:cNvSpPr/>
            <p:nvPr/>
          </p:nvSpPr>
          <p:spPr>
            <a:xfrm>
              <a:off x="2259470" y="4253513"/>
              <a:ext cx="1362334" cy="96074"/>
            </a:xfrm>
            <a:custGeom>
              <a:avLst/>
              <a:gdLst/>
              <a:ahLst/>
              <a:cxnLst/>
              <a:rect l="0" t="0" r="0" b="0"/>
              <a:pathLst>
                <a:path w="1362334" h="96074">
                  <a:moveTo>
                    <a:pt x="1362333" y="0"/>
                  </a:moveTo>
                  <a:lnTo>
                    <a:pt x="1319641" y="3119"/>
                  </a:lnTo>
                  <a:lnTo>
                    <a:pt x="1257925" y="9552"/>
                  </a:lnTo>
                  <a:lnTo>
                    <a:pt x="1209605" y="10239"/>
                  </a:lnTo>
                  <a:lnTo>
                    <a:pt x="1157073" y="10443"/>
                  </a:lnTo>
                  <a:lnTo>
                    <a:pt x="1097574" y="10503"/>
                  </a:lnTo>
                  <a:lnTo>
                    <a:pt x="1034321" y="10520"/>
                  </a:lnTo>
                  <a:lnTo>
                    <a:pt x="988042" y="10525"/>
                  </a:lnTo>
                  <a:lnTo>
                    <a:pt x="932717" y="10527"/>
                  </a:lnTo>
                  <a:lnTo>
                    <a:pt x="869921" y="10528"/>
                  </a:lnTo>
                  <a:lnTo>
                    <a:pt x="816220" y="10528"/>
                  </a:lnTo>
                  <a:lnTo>
                    <a:pt x="756153" y="16594"/>
                  </a:lnTo>
                  <a:lnTo>
                    <a:pt x="699228" y="15192"/>
                  </a:lnTo>
                  <a:lnTo>
                    <a:pt x="642923" y="19898"/>
                  </a:lnTo>
                  <a:lnTo>
                    <a:pt x="579505" y="21998"/>
                  </a:lnTo>
                  <a:lnTo>
                    <a:pt x="517585" y="29345"/>
                  </a:lnTo>
                  <a:lnTo>
                    <a:pt x="454965" y="31142"/>
                  </a:lnTo>
                  <a:lnTo>
                    <a:pt x="406141" y="37043"/>
                  </a:lnTo>
                  <a:lnTo>
                    <a:pt x="354630" y="46200"/>
                  </a:lnTo>
                  <a:lnTo>
                    <a:pt x="293228" y="52540"/>
                  </a:lnTo>
                  <a:lnTo>
                    <a:pt x="232919" y="60724"/>
                  </a:lnTo>
                  <a:lnTo>
                    <a:pt x="182292" y="65566"/>
                  </a:lnTo>
                  <a:lnTo>
                    <a:pt x="133367" y="74409"/>
                  </a:lnTo>
                  <a:lnTo>
                    <a:pt x="86115" y="84438"/>
                  </a:lnTo>
                  <a:lnTo>
                    <a:pt x="23335" y="92718"/>
                  </a:lnTo>
                  <a:lnTo>
                    <a:pt x="0" y="9607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1526632" y="3800787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13821" y="27556"/>
                  </a:lnTo>
                  <a:lnTo>
                    <a:pt x="8059" y="86898"/>
                  </a:lnTo>
                  <a:lnTo>
                    <a:pt x="5507" y="131423"/>
                  </a:lnTo>
                  <a:lnTo>
                    <a:pt x="9536" y="183498"/>
                  </a:lnTo>
                  <a:lnTo>
                    <a:pt x="9163" y="244910"/>
                  </a:lnTo>
                  <a:lnTo>
                    <a:pt x="2156" y="29014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1337119" y="4000829"/>
              <a:ext cx="347441" cy="31586"/>
            </a:xfrm>
            <a:custGeom>
              <a:avLst/>
              <a:gdLst/>
              <a:ahLst/>
              <a:cxnLst/>
              <a:rect l="0" t="0" r="0" b="0"/>
              <a:pathLst>
                <a:path w="347441" h="31586">
                  <a:moveTo>
                    <a:pt x="347440" y="31585"/>
                  </a:moveTo>
                  <a:lnTo>
                    <a:pt x="288823" y="22520"/>
                  </a:lnTo>
                  <a:lnTo>
                    <a:pt x="234649" y="20176"/>
                  </a:lnTo>
                  <a:lnTo>
                    <a:pt x="178888" y="12781"/>
                  </a:lnTo>
                  <a:lnTo>
                    <a:pt x="122813" y="10973"/>
                  </a:lnTo>
                  <a:lnTo>
                    <a:pt x="65507" y="3380"/>
                  </a:lnTo>
                  <a:lnTo>
                    <a:pt x="14673" y="66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3018352" y="4435220"/>
              <a:ext cx="421073" cy="463866"/>
            </a:xfrm>
            <a:custGeom>
              <a:avLst/>
              <a:gdLst/>
              <a:ahLst/>
              <a:cxnLst/>
              <a:rect l="0" t="0" r="0" b="0"/>
              <a:pathLst>
                <a:path w="421073" h="463866">
                  <a:moveTo>
                    <a:pt x="182311" y="18334"/>
                  </a:moveTo>
                  <a:lnTo>
                    <a:pt x="139619" y="21454"/>
                  </a:lnTo>
                  <a:lnTo>
                    <a:pt x="120053" y="27909"/>
                  </a:lnTo>
                  <a:lnTo>
                    <a:pt x="73904" y="64490"/>
                  </a:lnTo>
                  <a:lnTo>
                    <a:pt x="38473" y="104712"/>
                  </a:lnTo>
                  <a:lnTo>
                    <a:pt x="10966" y="165922"/>
                  </a:lnTo>
                  <a:lnTo>
                    <a:pt x="0" y="202964"/>
                  </a:lnTo>
                  <a:lnTo>
                    <a:pt x="2626" y="264638"/>
                  </a:lnTo>
                  <a:lnTo>
                    <a:pt x="14410" y="323093"/>
                  </a:lnTo>
                  <a:lnTo>
                    <a:pt x="32645" y="384200"/>
                  </a:lnTo>
                  <a:lnTo>
                    <a:pt x="63613" y="424627"/>
                  </a:lnTo>
                  <a:lnTo>
                    <a:pt x="89819" y="446253"/>
                  </a:lnTo>
                  <a:lnTo>
                    <a:pt x="125400" y="461890"/>
                  </a:lnTo>
                  <a:lnTo>
                    <a:pt x="151948" y="463865"/>
                  </a:lnTo>
                  <a:lnTo>
                    <a:pt x="207118" y="455600"/>
                  </a:lnTo>
                  <a:lnTo>
                    <a:pt x="265646" y="436167"/>
                  </a:lnTo>
                  <a:lnTo>
                    <a:pt x="310658" y="403943"/>
                  </a:lnTo>
                  <a:lnTo>
                    <a:pt x="347059" y="363637"/>
                  </a:lnTo>
                  <a:lnTo>
                    <a:pt x="382326" y="304517"/>
                  </a:lnTo>
                  <a:lnTo>
                    <a:pt x="409038" y="249044"/>
                  </a:lnTo>
                  <a:lnTo>
                    <a:pt x="421072" y="193324"/>
                  </a:lnTo>
                  <a:lnTo>
                    <a:pt x="420341" y="149732"/>
                  </a:lnTo>
                  <a:lnTo>
                    <a:pt x="409613" y="97971"/>
                  </a:lnTo>
                  <a:lnTo>
                    <a:pt x="394069" y="62208"/>
                  </a:lnTo>
                  <a:lnTo>
                    <a:pt x="369056" y="34973"/>
                  </a:lnTo>
                  <a:lnTo>
                    <a:pt x="329163" y="13215"/>
                  </a:lnTo>
                  <a:lnTo>
                    <a:pt x="296792" y="2519"/>
                  </a:lnTo>
                  <a:lnTo>
                    <a:pt x="260425" y="0"/>
                  </a:lnTo>
                  <a:lnTo>
                    <a:pt x="224425" y="78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551234" y="4382921"/>
              <a:ext cx="411925" cy="527349"/>
            </a:xfrm>
            <a:custGeom>
              <a:avLst/>
              <a:gdLst/>
              <a:ahLst/>
              <a:cxnLst/>
              <a:rect l="0" t="0" r="0" b="0"/>
              <a:pathLst>
                <a:path w="411925" h="527349">
                  <a:moveTo>
                    <a:pt x="154589" y="81161"/>
                  </a:moveTo>
                  <a:lnTo>
                    <a:pt x="110627" y="101405"/>
                  </a:lnTo>
                  <a:lnTo>
                    <a:pt x="78402" y="128488"/>
                  </a:lnTo>
                  <a:lnTo>
                    <a:pt x="57796" y="157575"/>
                  </a:lnTo>
                  <a:lnTo>
                    <a:pt x="30333" y="216772"/>
                  </a:lnTo>
                  <a:lnTo>
                    <a:pt x="7927" y="278842"/>
                  </a:lnTo>
                  <a:lnTo>
                    <a:pt x="0" y="318328"/>
                  </a:lnTo>
                  <a:lnTo>
                    <a:pt x="2911" y="378484"/>
                  </a:lnTo>
                  <a:lnTo>
                    <a:pt x="18080" y="438076"/>
                  </a:lnTo>
                  <a:lnTo>
                    <a:pt x="26068" y="458549"/>
                  </a:lnTo>
                  <a:lnTo>
                    <a:pt x="44889" y="483229"/>
                  </a:lnTo>
                  <a:lnTo>
                    <a:pt x="72173" y="504189"/>
                  </a:lnTo>
                  <a:lnTo>
                    <a:pt x="123242" y="526192"/>
                  </a:lnTo>
                  <a:lnTo>
                    <a:pt x="144167" y="527348"/>
                  </a:lnTo>
                  <a:lnTo>
                    <a:pt x="197887" y="514309"/>
                  </a:lnTo>
                  <a:lnTo>
                    <a:pt x="244034" y="490679"/>
                  </a:lnTo>
                  <a:lnTo>
                    <a:pt x="303757" y="442576"/>
                  </a:lnTo>
                  <a:lnTo>
                    <a:pt x="328509" y="415975"/>
                  </a:lnTo>
                  <a:lnTo>
                    <a:pt x="362977" y="354718"/>
                  </a:lnTo>
                  <a:lnTo>
                    <a:pt x="389226" y="291715"/>
                  </a:lnTo>
                  <a:lnTo>
                    <a:pt x="407208" y="232848"/>
                  </a:lnTo>
                  <a:lnTo>
                    <a:pt x="411924" y="203560"/>
                  </a:lnTo>
                  <a:lnTo>
                    <a:pt x="408539" y="153042"/>
                  </a:lnTo>
                  <a:lnTo>
                    <a:pt x="405496" y="127147"/>
                  </a:lnTo>
                  <a:lnTo>
                    <a:pt x="390629" y="94007"/>
                  </a:lnTo>
                  <a:lnTo>
                    <a:pt x="340830" y="31055"/>
                  </a:lnTo>
                  <a:lnTo>
                    <a:pt x="311547" y="11333"/>
                  </a:lnTo>
                  <a:lnTo>
                    <a:pt x="289859" y="3333"/>
                  </a:lnTo>
                  <a:lnTo>
                    <a:pt x="252511" y="0"/>
                  </a:lnTo>
                  <a:lnTo>
                    <a:pt x="217528" y="7071"/>
                  </a:lnTo>
                  <a:lnTo>
                    <a:pt x="170618" y="26709"/>
                  </a:lnTo>
                  <a:lnTo>
                    <a:pt x="144061" y="3904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3" name="Freeform 152"/>
          <p:cNvSpPr/>
          <p:nvPr/>
        </p:nvSpPr>
        <p:spPr>
          <a:xfrm>
            <a:off x="2295212" y="2979564"/>
            <a:ext cx="10530" cy="115815"/>
          </a:xfrm>
          <a:custGeom>
            <a:avLst/>
            <a:gdLst/>
            <a:ahLst/>
            <a:cxnLst/>
            <a:rect l="0" t="0" r="0" b="0"/>
            <a:pathLst>
              <a:path w="10530" h="115815">
                <a:moveTo>
                  <a:pt x="10529" y="0"/>
                </a:moveTo>
                <a:lnTo>
                  <a:pt x="2195" y="37478"/>
                </a:lnTo>
                <a:lnTo>
                  <a:pt x="289" y="97872"/>
                </a:lnTo>
                <a:lnTo>
                  <a:pt x="0" y="11581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8" name="Group 157"/>
          <p:cNvGrpSpPr/>
          <p:nvPr/>
        </p:nvGrpSpPr>
        <p:grpSpPr>
          <a:xfrm>
            <a:off x="1579274" y="4337869"/>
            <a:ext cx="842281" cy="816909"/>
            <a:chOff x="1579274" y="4337869"/>
            <a:chExt cx="842281" cy="816909"/>
          </a:xfrm>
        </p:grpSpPr>
        <p:sp>
          <p:nvSpPr>
            <p:cNvPr id="154" name="Freeform 153"/>
            <p:cNvSpPr/>
            <p:nvPr/>
          </p:nvSpPr>
          <p:spPr>
            <a:xfrm>
              <a:off x="1579274" y="4337869"/>
              <a:ext cx="684353" cy="94629"/>
            </a:xfrm>
            <a:custGeom>
              <a:avLst/>
              <a:gdLst/>
              <a:ahLst/>
              <a:cxnLst/>
              <a:rect l="0" t="0" r="0" b="0"/>
              <a:pathLst>
                <a:path w="684353" h="94629">
                  <a:moveTo>
                    <a:pt x="684352" y="10400"/>
                  </a:moveTo>
                  <a:lnTo>
                    <a:pt x="641661" y="7280"/>
                  </a:lnTo>
                  <a:lnTo>
                    <a:pt x="588832" y="1335"/>
                  </a:lnTo>
                  <a:lnTo>
                    <a:pt x="539197" y="305"/>
                  </a:lnTo>
                  <a:lnTo>
                    <a:pt x="487445" y="0"/>
                  </a:lnTo>
                  <a:lnTo>
                    <a:pt x="429688" y="8302"/>
                  </a:lnTo>
                  <a:lnTo>
                    <a:pt x="370770" y="17838"/>
                  </a:lnTo>
                  <a:lnTo>
                    <a:pt x="317438" y="28072"/>
                  </a:lnTo>
                  <a:lnTo>
                    <a:pt x="270155" y="35022"/>
                  </a:lnTo>
                  <a:lnTo>
                    <a:pt x="213277" y="45511"/>
                  </a:lnTo>
                  <a:lnTo>
                    <a:pt x="152136" y="59536"/>
                  </a:lnTo>
                  <a:lnTo>
                    <a:pt x="94999" y="73571"/>
                  </a:lnTo>
                  <a:lnTo>
                    <a:pt x="33063" y="87609"/>
                  </a:lnTo>
                  <a:lnTo>
                    <a:pt x="0" y="946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2347854" y="4464082"/>
              <a:ext cx="73701" cy="515898"/>
            </a:xfrm>
            <a:custGeom>
              <a:avLst/>
              <a:gdLst/>
              <a:ahLst/>
              <a:cxnLst/>
              <a:rect l="0" t="0" r="0" b="0"/>
              <a:pathLst>
                <a:path w="73701" h="515898">
                  <a:moveTo>
                    <a:pt x="73700" y="0"/>
                  </a:moveTo>
                  <a:lnTo>
                    <a:pt x="62522" y="11179"/>
                  </a:lnTo>
                  <a:lnTo>
                    <a:pt x="57034" y="29146"/>
                  </a:lnTo>
                  <a:lnTo>
                    <a:pt x="53510" y="78807"/>
                  </a:lnTo>
                  <a:lnTo>
                    <a:pt x="45579" y="142082"/>
                  </a:lnTo>
                  <a:lnTo>
                    <a:pt x="41971" y="193527"/>
                  </a:lnTo>
                  <a:lnTo>
                    <a:pt x="34013" y="245815"/>
                  </a:lnTo>
                  <a:lnTo>
                    <a:pt x="25416" y="298352"/>
                  </a:lnTo>
                  <a:lnTo>
                    <a:pt x="22349" y="350964"/>
                  </a:lnTo>
                  <a:lnTo>
                    <a:pt x="20270" y="402427"/>
                  </a:lnTo>
                  <a:lnTo>
                    <a:pt x="9680" y="459212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2164193" y="4548311"/>
              <a:ext cx="204719" cy="212041"/>
            </a:xfrm>
            <a:custGeom>
              <a:avLst/>
              <a:gdLst/>
              <a:ahLst/>
              <a:cxnLst/>
              <a:rect l="0" t="0" r="0" b="0"/>
              <a:pathLst>
                <a:path w="204719" h="212041">
                  <a:moveTo>
                    <a:pt x="204718" y="94756"/>
                  </a:moveTo>
                  <a:lnTo>
                    <a:pt x="169821" y="124065"/>
                  </a:lnTo>
                  <a:lnTo>
                    <a:pt x="116935" y="149756"/>
                  </a:lnTo>
                  <a:lnTo>
                    <a:pt x="55737" y="189720"/>
                  </a:lnTo>
                  <a:lnTo>
                    <a:pt x="14893" y="212040"/>
                  </a:lnTo>
                  <a:lnTo>
                    <a:pt x="7978" y="210380"/>
                  </a:lnTo>
                  <a:lnTo>
                    <a:pt x="3368" y="204594"/>
                  </a:lnTo>
                  <a:lnTo>
                    <a:pt x="295" y="196057"/>
                  </a:lnTo>
                  <a:lnTo>
                    <a:pt x="0" y="177214"/>
                  </a:lnTo>
                  <a:lnTo>
                    <a:pt x="12467" y="118873"/>
                  </a:lnTo>
                  <a:lnTo>
                    <a:pt x="29345" y="63574"/>
                  </a:lnTo>
                  <a:lnTo>
                    <a:pt x="43685" y="16820"/>
                  </a:lnTo>
                  <a:lnTo>
                    <a:pt x="4679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1748362" y="4537782"/>
              <a:ext cx="271592" cy="616996"/>
            </a:xfrm>
            <a:custGeom>
              <a:avLst/>
              <a:gdLst/>
              <a:ahLst/>
              <a:cxnLst/>
              <a:rect l="0" t="0" r="0" b="0"/>
              <a:pathLst>
                <a:path w="271592" h="616996">
                  <a:moveTo>
                    <a:pt x="252052" y="0"/>
                  </a:moveTo>
                  <a:lnTo>
                    <a:pt x="202554" y="55088"/>
                  </a:lnTo>
                  <a:lnTo>
                    <a:pt x="160773" y="116028"/>
                  </a:lnTo>
                  <a:lnTo>
                    <a:pt x="124277" y="169939"/>
                  </a:lnTo>
                  <a:lnTo>
                    <a:pt x="100167" y="220438"/>
                  </a:lnTo>
                  <a:lnTo>
                    <a:pt x="72875" y="282406"/>
                  </a:lnTo>
                  <a:lnTo>
                    <a:pt x="44954" y="340053"/>
                  </a:lnTo>
                  <a:lnTo>
                    <a:pt x="25314" y="396501"/>
                  </a:lnTo>
                  <a:lnTo>
                    <a:pt x="10169" y="452711"/>
                  </a:lnTo>
                  <a:lnTo>
                    <a:pt x="1502" y="508875"/>
                  </a:lnTo>
                  <a:lnTo>
                    <a:pt x="0" y="550991"/>
                  </a:lnTo>
                  <a:lnTo>
                    <a:pt x="5888" y="572828"/>
                  </a:lnTo>
                  <a:lnTo>
                    <a:pt x="17474" y="590332"/>
                  </a:lnTo>
                  <a:lnTo>
                    <a:pt x="34321" y="605911"/>
                  </a:lnTo>
                  <a:lnTo>
                    <a:pt x="56627" y="614394"/>
                  </a:lnTo>
                  <a:lnTo>
                    <a:pt x="80968" y="616995"/>
                  </a:lnTo>
                  <a:lnTo>
                    <a:pt x="103485" y="614251"/>
                  </a:lnTo>
                  <a:lnTo>
                    <a:pt x="122071" y="606013"/>
                  </a:lnTo>
                  <a:lnTo>
                    <a:pt x="178957" y="568131"/>
                  </a:lnTo>
                  <a:lnTo>
                    <a:pt x="214997" y="540383"/>
                  </a:lnTo>
                  <a:lnTo>
                    <a:pt x="243476" y="503966"/>
                  </a:lnTo>
                  <a:lnTo>
                    <a:pt x="265423" y="446952"/>
                  </a:lnTo>
                  <a:lnTo>
                    <a:pt x="271591" y="392617"/>
                  </a:lnTo>
                  <a:lnTo>
                    <a:pt x="269690" y="339943"/>
                  </a:lnTo>
                  <a:lnTo>
                    <a:pt x="267320" y="328404"/>
                  </a:lnTo>
                  <a:lnTo>
                    <a:pt x="262231" y="319542"/>
                  </a:lnTo>
                  <a:lnTo>
                    <a:pt x="247217" y="306575"/>
                  </a:lnTo>
                  <a:lnTo>
                    <a:pt x="238301" y="303819"/>
                  </a:lnTo>
                  <a:lnTo>
                    <a:pt x="219034" y="303877"/>
                  </a:lnTo>
                  <a:lnTo>
                    <a:pt x="178070" y="314616"/>
                  </a:lnTo>
                  <a:lnTo>
                    <a:pt x="139302" y="338054"/>
                  </a:lnTo>
                  <a:lnTo>
                    <a:pt x="78220" y="391701"/>
                  </a:lnTo>
                  <a:lnTo>
                    <a:pt x="38579" y="453933"/>
                  </a:lnTo>
                  <a:lnTo>
                    <a:pt x="9897" y="4948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9" name="Freeform 158"/>
          <p:cNvSpPr/>
          <p:nvPr/>
        </p:nvSpPr>
        <p:spPr>
          <a:xfrm>
            <a:off x="3295419" y="2169063"/>
            <a:ext cx="315856" cy="31384"/>
          </a:xfrm>
          <a:custGeom>
            <a:avLst/>
            <a:gdLst/>
            <a:ahLst/>
            <a:cxnLst/>
            <a:rect l="0" t="0" r="0" b="0"/>
            <a:pathLst>
              <a:path w="315856" h="31384">
                <a:moveTo>
                  <a:pt x="315855" y="10336"/>
                </a:moveTo>
                <a:lnTo>
                  <a:pt x="266925" y="10336"/>
                </a:lnTo>
                <a:lnTo>
                  <a:pt x="219079" y="7216"/>
                </a:lnTo>
                <a:lnTo>
                  <a:pt x="167858" y="2002"/>
                </a:lnTo>
                <a:lnTo>
                  <a:pt x="118756" y="458"/>
                </a:lnTo>
                <a:lnTo>
                  <a:pt x="71452" y="0"/>
                </a:lnTo>
                <a:lnTo>
                  <a:pt x="46964" y="1063"/>
                </a:lnTo>
                <a:lnTo>
                  <a:pt x="45348" y="2984"/>
                </a:lnTo>
                <a:lnTo>
                  <a:pt x="47780" y="5434"/>
                </a:lnTo>
                <a:lnTo>
                  <a:pt x="86474" y="9367"/>
                </a:lnTo>
                <a:lnTo>
                  <a:pt x="146110" y="13264"/>
                </a:lnTo>
                <a:lnTo>
                  <a:pt x="208886" y="24952"/>
                </a:lnTo>
                <a:lnTo>
                  <a:pt x="258677" y="30120"/>
                </a:lnTo>
                <a:lnTo>
                  <a:pt x="208399" y="31225"/>
                </a:lnTo>
                <a:lnTo>
                  <a:pt x="150003" y="31360"/>
                </a:lnTo>
                <a:lnTo>
                  <a:pt x="100468" y="31383"/>
                </a:lnTo>
                <a:lnTo>
                  <a:pt x="37567" y="28271"/>
                </a:lnTo>
                <a:lnTo>
                  <a:pt x="25044" y="25802"/>
                </a:lnTo>
                <a:lnTo>
                  <a:pt x="22546" y="24156"/>
                </a:lnTo>
                <a:lnTo>
                  <a:pt x="84022" y="13918"/>
                </a:lnTo>
                <a:lnTo>
                  <a:pt x="133040" y="11397"/>
                </a:lnTo>
                <a:lnTo>
                  <a:pt x="190328" y="11820"/>
                </a:lnTo>
                <a:lnTo>
                  <a:pt x="244867" y="17664"/>
                </a:lnTo>
                <a:lnTo>
                  <a:pt x="288713" y="18746"/>
                </a:lnTo>
                <a:lnTo>
                  <a:pt x="290741" y="17112"/>
                </a:lnTo>
                <a:lnTo>
                  <a:pt x="288584" y="14854"/>
                </a:lnTo>
                <a:lnTo>
                  <a:pt x="234689" y="10058"/>
                </a:lnTo>
                <a:lnTo>
                  <a:pt x="180282" y="4534"/>
                </a:lnTo>
                <a:lnTo>
                  <a:pt x="119319" y="8843"/>
                </a:lnTo>
                <a:lnTo>
                  <a:pt x="67330" y="13013"/>
                </a:lnTo>
                <a:lnTo>
                  <a:pt x="28528" y="18538"/>
                </a:lnTo>
                <a:lnTo>
                  <a:pt x="0" y="2086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Freeform 159"/>
          <p:cNvSpPr/>
          <p:nvPr/>
        </p:nvSpPr>
        <p:spPr>
          <a:xfrm>
            <a:off x="2934506" y="4865639"/>
            <a:ext cx="65351" cy="88651"/>
          </a:xfrm>
          <a:custGeom>
            <a:avLst/>
            <a:gdLst/>
            <a:ahLst/>
            <a:cxnLst/>
            <a:rect l="0" t="0" r="0" b="0"/>
            <a:pathLst>
              <a:path w="65351" h="88651">
                <a:moveTo>
                  <a:pt x="24001" y="19584"/>
                </a:moveTo>
                <a:lnTo>
                  <a:pt x="8360" y="37564"/>
                </a:lnTo>
                <a:lnTo>
                  <a:pt x="282" y="54481"/>
                </a:lnTo>
                <a:lnTo>
                  <a:pt x="0" y="63906"/>
                </a:lnTo>
                <a:lnTo>
                  <a:pt x="5925" y="83736"/>
                </a:lnTo>
                <a:lnTo>
                  <a:pt x="10781" y="88088"/>
                </a:lnTo>
                <a:lnTo>
                  <a:pt x="16357" y="88650"/>
                </a:lnTo>
                <a:lnTo>
                  <a:pt x="28793" y="83035"/>
                </a:lnTo>
                <a:lnTo>
                  <a:pt x="42119" y="72740"/>
                </a:lnTo>
                <a:lnTo>
                  <a:pt x="49601" y="54127"/>
                </a:lnTo>
                <a:lnTo>
                  <a:pt x="51757" y="31427"/>
                </a:lnTo>
                <a:lnTo>
                  <a:pt x="48815" y="9640"/>
                </a:lnTo>
                <a:lnTo>
                  <a:pt x="44054" y="3595"/>
                </a:lnTo>
                <a:lnTo>
                  <a:pt x="37369" y="736"/>
                </a:lnTo>
                <a:lnTo>
                  <a:pt x="29404" y="0"/>
                </a:lnTo>
                <a:lnTo>
                  <a:pt x="14314" y="5420"/>
                </a:lnTo>
                <a:lnTo>
                  <a:pt x="7015" y="10142"/>
                </a:lnTo>
                <a:lnTo>
                  <a:pt x="3318" y="17968"/>
                </a:lnTo>
                <a:lnTo>
                  <a:pt x="2331" y="39143"/>
                </a:lnTo>
                <a:lnTo>
                  <a:pt x="8911" y="57912"/>
                </a:lnTo>
                <a:lnTo>
                  <a:pt x="13941" y="66193"/>
                </a:lnTo>
                <a:lnTo>
                  <a:pt x="21974" y="71713"/>
                </a:lnTo>
                <a:lnTo>
                  <a:pt x="43377" y="77847"/>
                </a:lnTo>
                <a:lnTo>
                  <a:pt x="52127" y="75974"/>
                </a:lnTo>
                <a:lnTo>
                  <a:pt x="59129" y="71215"/>
                </a:lnTo>
                <a:lnTo>
                  <a:pt x="64967" y="64533"/>
                </a:lnTo>
                <a:lnTo>
                  <a:pt x="65350" y="57739"/>
                </a:lnTo>
                <a:lnTo>
                  <a:pt x="62096" y="50869"/>
                </a:lnTo>
                <a:lnTo>
                  <a:pt x="56417" y="43950"/>
                </a:lnTo>
                <a:lnTo>
                  <a:pt x="49121" y="41677"/>
                </a:lnTo>
                <a:lnTo>
                  <a:pt x="31656" y="45391"/>
                </a:lnTo>
                <a:lnTo>
                  <a:pt x="2944" y="616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6" name="Group 165"/>
          <p:cNvGrpSpPr/>
          <p:nvPr/>
        </p:nvGrpSpPr>
        <p:grpSpPr>
          <a:xfrm>
            <a:off x="1990829" y="5222496"/>
            <a:ext cx="1997803" cy="1241985"/>
            <a:chOff x="1990829" y="5222496"/>
            <a:chExt cx="1997803" cy="1241985"/>
          </a:xfrm>
        </p:grpSpPr>
        <p:sp>
          <p:nvSpPr>
            <p:cNvPr id="161" name="Freeform 160"/>
            <p:cNvSpPr/>
            <p:nvPr/>
          </p:nvSpPr>
          <p:spPr>
            <a:xfrm>
              <a:off x="2380835" y="5527461"/>
              <a:ext cx="343764" cy="670182"/>
            </a:xfrm>
            <a:custGeom>
              <a:avLst/>
              <a:gdLst/>
              <a:ahLst/>
              <a:cxnLst/>
              <a:rect l="0" t="0" r="0" b="0"/>
              <a:pathLst>
                <a:path w="343764" h="670182">
                  <a:moveTo>
                    <a:pt x="293403" y="0"/>
                  </a:moveTo>
                  <a:lnTo>
                    <a:pt x="247622" y="57234"/>
                  </a:lnTo>
                  <a:lnTo>
                    <a:pt x="208451" y="115290"/>
                  </a:lnTo>
                  <a:lnTo>
                    <a:pt x="164770" y="172315"/>
                  </a:lnTo>
                  <a:lnTo>
                    <a:pt x="115142" y="233236"/>
                  </a:lnTo>
                  <a:lnTo>
                    <a:pt x="75488" y="294939"/>
                  </a:lnTo>
                  <a:lnTo>
                    <a:pt x="47941" y="354694"/>
                  </a:lnTo>
                  <a:lnTo>
                    <a:pt x="27170" y="415769"/>
                  </a:lnTo>
                  <a:lnTo>
                    <a:pt x="12740" y="465703"/>
                  </a:lnTo>
                  <a:lnTo>
                    <a:pt x="3313" y="517402"/>
                  </a:lnTo>
                  <a:lnTo>
                    <a:pt x="0" y="564565"/>
                  </a:lnTo>
                  <a:lnTo>
                    <a:pt x="1358" y="612725"/>
                  </a:lnTo>
                  <a:lnTo>
                    <a:pt x="9967" y="638480"/>
                  </a:lnTo>
                  <a:lnTo>
                    <a:pt x="24712" y="655386"/>
                  </a:lnTo>
                  <a:lnTo>
                    <a:pt x="33557" y="661532"/>
                  </a:lnTo>
                  <a:lnTo>
                    <a:pt x="73952" y="670181"/>
                  </a:lnTo>
                  <a:lnTo>
                    <a:pt x="137426" y="661891"/>
                  </a:lnTo>
                  <a:lnTo>
                    <a:pt x="175048" y="649231"/>
                  </a:lnTo>
                  <a:lnTo>
                    <a:pt x="237133" y="616036"/>
                  </a:lnTo>
                  <a:lnTo>
                    <a:pt x="279038" y="578051"/>
                  </a:lnTo>
                  <a:lnTo>
                    <a:pt x="316294" y="519055"/>
                  </a:lnTo>
                  <a:lnTo>
                    <a:pt x="338344" y="463670"/>
                  </a:lnTo>
                  <a:lnTo>
                    <a:pt x="343763" y="420613"/>
                  </a:lnTo>
                  <a:lnTo>
                    <a:pt x="338792" y="394000"/>
                  </a:lnTo>
                  <a:lnTo>
                    <a:pt x="334191" y="381989"/>
                  </a:lnTo>
                  <a:lnTo>
                    <a:pt x="319720" y="365525"/>
                  </a:lnTo>
                  <a:lnTo>
                    <a:pt x="310947" y="359497"/>
                  </a:lnTo>
                  <a:lnTo>
                    <a:pt x="291842" y="355918"/>
                  </a:lnTo>
                  <a:lnTo>
                    <a:pt x="270482" y="359397"/>
                  </a:lnTo>
                  <a:lnTo>
                    <a:pt x="218642" y="380695"/>
                  </a:lnTo>
                  <a:lnTo>
                    <a:pt x="177275" y="406816"/>
                  </a:lnTo>
                  <a:lnTo>
                    <a:pt x="116933" y="468820"/>
                  </a:lnTo>
                  <a:lnTo>
                    <a:pt x="72304" y="52642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3095378" y="5716974"/>
              <a:ext cx="10529" cy="515897"/>
            </a:xfrm>
            <a:custGeom>
              <a:avLst/>
              <a:gdLst/>
              <a:ahLst/>
              <a:cxnLst/>
              <a:rect l="0" t="0" r="0" b="0"/>
              <a:pathLst>
                <a:path w="10529" h="515897">
                  <a:moveTo>
                    <a:pt x="10528" y="0"/>
                  </a:moveTo>
                  <a:lnTo>
                    <a:pt x="7409" y="60383"/>
                  </a:lnTo>
                  <a:lnTo>
                    <a:pt x="2195" y="111868"/>
                  </a:lnTo>
                  <a:lnTo>
                    <a:pt x="6023" y="171186"/>
                  </a:lnTo>
                  <a:lnTo>
                    <a:pt x="9193" y="230616"/>
                  </a:lnTo>
                  <a:lnTo>
                    <a:pt x="6816" y="273291"/>
                  </a:lnTo>
                  <a:lnTo>
                    <a:pt x="2019" y="336779"/>
                  </a:lnTo>
                  <a:lnTo>
                    <a:pt x="598" y="396924"/>
                  </a:lnTo>
                  <a:lnTo>
                    <a:pt x="177" y="448669"/>
                  </a:lnTo>
                  <a:lnTo>
                    <a:pt x="53" y="487399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2875706" y="5706445"/>
              <a:ext cx="240730" cy="373172"/>
            </a:xfrm>
            <a:custGeom>
              <a:avLst/>
              <a:gdLst/>
              <a:ahLst/>
              <a:cxnLst/>
              <a:rect l="0" t="0" r="0" b="0"/>
              <a:pathLst>
                <a:path w="240730" h="373172">
                  <a:moveTo>
                    <a:pt x="240729" y="294798"/>
                  </a:moveTo>
                  <a:lnTo>
                    <a:pt x="186854" y="319992"/>
                  </a:lnTo>
                  <a:lnTo>
                    <a:pt x="124807" y="343678"/>
                  </a:lnTo>
                  <a:lnTo>
                    <a:pt x="61735" y="364966"/>
                  </a:lnTo>
                  <a:lnTo>
                    <a:pt x="30156" y="373171"/>
                  </a:lnTo>
                  <a:lnTo>
                    <a:pt x="9101" y="371354"/>
                  </a:lnTo>
                  <a:lnTo>
                    <a:pt x="3252" y="365723"/>
                  </a:lnTo>
                  <a:lnTo>
                    <a:pt x="523" y="357289"/>
                  </a:lnTo>
                  <a:lnTo>
                    <a:pt x="0" y="296831"/>
                  </a:lnTo>
                  <a:lnTo>
                    <a:pt x="13196" y="241864"/>
                  </a:lnTo>
                  <a:lnTo>
                    <a:pt x="32398" y="185946"/>
                  </a:lnTo>
                  <a:lnTo>
                    <a:pt x="54691" y="128671"/>
                  </a:lnTo>
                  <a:lnTo>
                    <a:pt x="71573" y="68484"/>
                  </a:lnTo>
                  <a:lnTo>
                    <a:pt x="90149" y="9825"/>
                  </a:lnTo>
                  <a:lnTo>
                    <a:pt x="9333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3206333" y="5632746"/>
              <a:ext cx="403519" cy="588229"/>
            </a:xfrm>
            <a:custGeom>
              <a:avLst/>
              <a:gdLst/>
              <a:ahLst/>
              <a:cxnLst/>
              <a:rect l="0" t="0" r="0" b="0"/>
              <a:pathLst>
                <a:path w="403519" h="588229">
                  <a:moveTo>
                    <a:pt x="194371" y="0"/>
                  </a:moveTo>
                  <a:lnTo>
                    <a:pt x="177604" y="5589"/>
                  </a:lnTo>
                  <a:lnTo>
                    <a:pt x="163133" y="17692"/>
                  </a:lnTo>
                  <a:lnTo>
                    <a:pt x="120702" y="74328"/>
                  </a:lnTo>
                  <a:lnTo>
                    <a:pt x="85581" y="134830"/>
                  </a:lnTo>
                  <a:lnTo>
                    <a:pt x="57502" y="189803"/>
                  </a:lnTo>
                  <a:lnTo>
                    <a:pt x="29425" y="251312"/>
                  </a:lnTo>
                  <a:lnTo>
                    <a:pt x="10924" y="312551"/>
                  </a:lnTo>
                  <a:lnTo>
                    <a:pt x="5486" y="361409"/>
                  </a:lnTo>
                  <a:lnTo>
                    <a:pt x="0" y="420433"/>
                  </a:lnTo>
                  <a:lnTo>
                    <a:pt x="9488" y="471563"/>
                  </a:lnTo>
                  <a:lnTo>
                    <a:pt x="23797" y="528759"/>
                  </a:lnTo>
                  <a:lnTo>
                    <a:pt x="35112" y="549299"/>
                  </a:lnTo>
                  <a:lnTo>
                    <a:pt x="60226" y="574016"/>
                  </a:lnTo>
                  <a:lnTo>
                    <a:pt x="86008" y="582671"/>
                  </a:lnTo>
                  <a:lnTo>
                    <a:pt x="144631" y="588228"/>
                  </a:lnTo>
                  <a:lnTo>
                    <a:pt x="187172" y="578012"/>
                  </a:lnTo>
                  <a:lnTo>
                    <a:pt x="241129" y="552429"/>
                  </a:lnTo>
                  <a:lnTo>
                    <a:pt x="299048" y="501585"/>
                  </a:lnTo>
                  <a:lnTo>
                    <a:pt x="344918" y="441864"/>
                  </a:lnTo>
                  <a:lnTo>
                    <a:pt x="378957" y="378997"/>
                  </a:lnTo>
                  <a:lnTo>
                    <a:pt x="397736" y="326379"/>
                  </a:lnTo>
                  <a:lnTo>
                    <a:pt x="403518" y="274693"/>
                  </a:lnTo>
                  <a:lnTo>
                    <a:pt x="401541" y="215610"/>
                  </a:lnTo>
                  <a:lnTo>
                    <a:pt x="390231" y="163862"/>
                  </a:lnTo>
                  <a:lnTo>
                    <a:pt x="361815" y="106066"/>
                  </a:lnTo>
                  <a:lnTo>
                    <a:pt x="320624" y="45302"/>
                  </a:lnTo>
                  <a:lnTo>
                    <a:pt x="305466" y="30663"/>
                  </a:lnTo>
                  <a:lnTo>
                    <a:pt x="273378" y="14852"/>
                  </a:lnTo>
                  <a:lnTo>
                    <a:pt x="257542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1990829" y="5222496"/>
              <a:ext cx="1997803" cy="1241985"/>
            </a:xfrm>
            <a:custGeom>
              <a:avLst/>
              <a:gdLst/>
              <a:ahLst/>
              <a:cxnLst/>
              <a:rect l="0" t="0" r="0" b="0"/>
              <a:pathLst>
                <a:path w="1997803" h="1241985">
                  <a:moveTo>
                    <a:pt x="1409875" y="83866"/>
                  </a:moveTo>
                  <a:lnTo>
                    <a:pt x="1354830" y="38397"/>
                  </a:lnTo>
                  <a:lnTo>
                    <a:pt x="1316877" y="19571"/>
                  </a:lnTo>
                  <a:lnTo>
                    <a:pt x="1253797" y="5816"/>
                  </a:lnTo>
                  <a:lnTo>
                    <a:pt x="1192218" y="858"/>
                  </a:lnTo>
                  <a:lnTo>
                    <a:pt x="1136374" y="0"/>
                  </a:lnTo>
                  <a:lnTo>
                    <a:pt x="1085643" y="915"/>
                  </a:lnTo>
                  <a:lnTo>
                    <a:pt x="1023818" y="6906"/>
                  </a:lnTo>
                  <a:lnTo>
                    <a:pt x="974304" y="9201"/>
                  </a:lnTo>
                  <a:lnTo>
                    <a:pt x="915651" y="9976"/>
                  </a:lnTo>
                  <a:lnTo>
                    <a:pt x="853416" y="15719"/>
                  </a:lnTo>
                  <a:lnTo>
                    <a:pt x="793203" y="28118"/>
                  </a:lnTo>
                  <a:lnTo>
                    <a:pt x="733129" y="41832"/>
                  </a:lnTo>
                  <a:lnTo>
                    <a:pt x="670874" y="55806"/>
                  </a:lnTo>
                  <a:lnTo>
                    <a:pt x="613516" y="77067"/>
                  </a:lnTo>
                  <a:lnTo>
                    <a:pt x="557126" y="93745"/>
                  </a:lnTo>
                  <a:lnTo>
                    <a:pt x="495337" y="113894"/>
                  </a:lnTo>
                  <a:lnTo>
                    <a:pt x="442448" y="140404"/>
                  </a:lnTo>
                  <a:lnTo>
                    <a:pt x="388154" y="168171"/>
                  </a:lnTo>
                  <a:lnTo>
                    <a:pt x="326766" y="203199"/>
                  </a:lnTo>
                  <a:lnTo>
                    <a:pt x="295417" y="225419"/>
                  </a:lnTo>
                  <a:lnTo>
                    <a:pt x="240271" y="277083"/>
                  </a:lnTo>
                  <a:lnTo>
                    <a:pt x="185194" y="335706"/>
                  </a:lnTo>
                  <a:lnTo>
                    <a:pt x="133508" y="390197"/>
                  </a:lnTo>
                  <a:lnTo>
                    <a:pt x="90399" y="452452"/>
                  </a:lnTo>
                  <a:lnTo>
                    <a:pt x="55434" y="515543"/>
                  </a:lnTo>
                  <a:lnTo>
                    <a:pt x="28780" y="568178"/>
                  </a:lnTo>
                  <a:lnTo>
                    <a:pt x="13420" y="624763"/>
                  </a:lnTo>
                  <a:lnTo>
                    <a:pt x="2240" y="678400"/>
                  </a:lnTo>
                  <a:lnTo>
                    <a:pt x="0" y="727568"/>
                  </a:lnTo>
                  <a:lnTo>
                    <a:pt x="4832" y="785405"/>
                  </a:lnTo>
                  <a:lnTo>
                    <a:pt x="25457" y="846266"/>
                  </a:lnTo>
                  <a:lnTo>
                    <a:pt x="52061" y="898323"/>
                  </a:lnTo>
                  <a:lnTo>
                    <a:pt x="86842" y="953764"/>
                  </a:lnTo>
                  <a:lnTo>
                    <a:pt x="142948" y="1017101"/>
                  </a:lnTo>
                  <a:lnTo>
                    <a:pt x="196239" y="1065070"/>
                  </a:lnTo>
                  <a:lnTo>
                    <a:pt x="257603" y="1096143"/>
                  </a:lnTo>
                  <a:lnTo>
                    <a:pt x="306120" y="1116116"/>
                  </a:lnTo>
                  <a:lnTo>
                    <a:pt x="357540" y="1136851"/>
                  </a:lnTo>
                  <a:lnTo>
                    <a:pt x="416139" y="1159229"/>
                  </a:lnTo>
                  <a:lnTo>
                    <a:pt x="472305" y="1178560"/>
                  </a:lnTo>
                  <a:lnTo>
                    <a:pt x="526026" y="1192815"/>
                  </a:lnTo>
                  <a:lnTo>
                    <a:pt x="581405" y="1203381"/>
                  </a:lnTo>
                  <a:lnTo>
                    <a:pt x="642267" y="1208331"/>
                  </a:lnTo>
                  <a:lnTo>
                    <a:pt x="704754" y="1209798"/>
                  </a:lnTo>
                  <a:lnTo>
                    <a:pt x="767722" y="1210233"/>
                  </a:lnTo>
                  <a:lnTo>
                    <a:pt x="830833" y="1210361"/>
                  </a:lnTo>
                  <a:lnTo>
                    <a:pt x="893986" y="1210399"/>
                  </a:lnTo>
                  <a:lnTo>
                    <a:pt x="955332" y="1218818"/>
                  </a:lnTo>
                  <a:lnTo>
                    <a:pt x="1005484" y="1227203"/>
                  </a:lnTo>
                  <a:lnTo>
                    <a:pt x="1064278" y="1230208"/>
                  </a:lnTo>
                  <a:lnTo>
                    <a:pt x="1122643" y="1232268"/>
                  </a:lnTo>
                  <a:lnTo>
                    <a:pt x="1181823" y="1239732"/>
                  </a:lnTo>
                  <a:lnTo>
                    <a:pt x="1235069" y="1241329"/>
                  </a:lnTo>
                  <a:lnTo>
                    <a:pt x="1292181" y="1241802"/>
                  </a:lnTo>
                  <a:lnTo>
                    <a:pt x="1349266" y="1241942"/>
                  </a:lnTo>
                  <a:lnTo>
                    <a:pt x="1407515" y="1241984"/>
                  </a:lnTo>
                  <a:lnTo>
                    <a:pt x="1468421" y="1236409"/>
                  </a:lnTo>
                  <a:lnTo>
                    <a:pt x="1531057" y="1224042"/>
                  </a:lnTo>
                  <a:lnTo>
                    <a:pt x="1582392" y="1213803"/>
                  </a:lnTo>
                  <a:lnTo>
                    <a:pt x="1631137" y="1202190"/>
                  </a:lnTo>
                  <a:lnTo>
                    <a:pt x="1683869" y="1176780"/>
                  </a:lnTo>
                  <a:lnTo>
                    <a:pt x="1739082" y="1145930"/>
                  </a:lnTo>
                  <a:lnTo>
                    <a:pt x="1798662" y="1109050"/>
                  </a:lnTo>
                  <a:lnTo>
                    <a:pt x="1858925" y="1055877"/>
                  </a:lnTo>
                  <a:lnTo>
                    <a:pt x="1907045" y="996135"/>
                  </a:lnTo>
                  <a:lnTo>
                    <a:pt x="1944359" y="934263"/>
                  </a:lnTo>
                  <a:lnTo>
                    <a:pt x="1965221" y="881376"/>
                  </a:lnTo>
                  <a:lnTo>
                    <a:pt x="1982044" y="834372"/>
                  </a:lnTo>
                  <a:lnTo>
                    <a:pt x="1993787" y="776511"/>
                  </a:lnTo>
                  <a:lnTo>
                    <a:pt x="1997787" y="714914"/>
                  </a:lnTo>
                  <a:lnTo>
                    <a:pt x="1997802" y="652209"/>
                  </a:lnTo>
                  <a:lnTo>
                    <a:pt x="1992088" y="591516"/>
                  </a:lnTo>
                  <a:lnTo>
                    <a:pt x="1986444" y="531020"/>
                  </a:lnTo>
                  <a:lnTo>
                    <a:pt x="1971066" y="474074"/>
                  </a:lnTo>
                  <a:lnTo>
                    <a:pt x="1948215" y="420864"/>
                  </a:lnTo>
                  <a:lnTo>
                    <a:pt x="1917103" y="357615"/>
                  </a:lnTo>
                  <a:lnTo>
                    <a:pt x="1885559" y="300026"/>
                  </a:lnTo>
                  <a:lnTo>
                    <a:pt x="1836770" y="238212"/>
                  </a:lnTo>
                  <a:lnTo>
                    <a:pt x="1785189" y="187884"/>
                  </a:lnTo>
                  <a:lnTo>
                    <a:pt x="1723318" y="146449"/>
                  </a:lnTo>
                  <a:lnTo>
                    <a:pt x="1662348" y="113205"/>
                  </a:lnTo>
                  <a:lnTo>
                    <a:pt x="1599370" y="84594"/>
                  </a:lnTo>
                  <a:lnTo>
                    <a:pt x="1535998" y="59179"/>
                  </a:lnTo>
                  <a:lnTo>
                    <a:pt x="1482730" y="46266"/>
                  </a:lnTo>
                  <a:lnTo>
                    <a:pt x="1432762" y="35031"/>
                  </a:lnTo>
                  <a:lnTo>
                    <a:pt x="1371163" y="25463"/>
                  </a:lnTo>
                  <a:lnTo>
                    <a:pt x="1321716" y="22108"/>
                  </a:lnTo>
                  <a:lnTo>
                    <a:pt x="1259967" y="20975"/>
                  </a:lnTo>
                  <a:lnTo>
                    <a:pt x="1209090" y="20778"/>
                  </a:lnTo>
                  <a:lnTo>
                    <a:pt x="1157191" y="206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1521050" y="420055"/>
            <a:ext cx="1977439" cy="687149"/>
            <a:chOff x="1521050" y="420055"/>
            <a:chExt cx="1977439" cy="687149"/>
          </a:xfrm>
        </p:grpSpPr>
        <p:sp>
          <p:nvSpPr>
            <p:cNvPr id="2" name="Freeform 1"/>
            <p:cNvSpPr/>
            <p:nvPr/>
          </p:nvSpPr>
          <p:spPr>
            <a:xfrm>
              <a:off x="1521050" y="420055"/>
              <a:ext cx="501746" cy="567125"/>
            </a:xfrm>
            <a:custGeom>
              <a:avLst/>
              <a:gdLst/>
              <a:ahLst/>
              <a:cxnLst/>
              <a:rect l="0" t="0" r="0" b="0"/>
              <a:pathLst>
                <a:path w="501746" h="567125">
                  <a:moveTo>
                    <a:pt x="261293" y="44909"/>
                  </a:moveTo>
                  <a:lnTo>
                    <a:pt x="207148" y="48029"/>
                  </a:lnTo>
                  <a:lnTo>
                    <a:pt x="152201" y="59563"/>
                  </a:lnTo>
                  <a:lnTo>
                    <a:pt x="97457" y="82682"/>
                  </a:lnTo>
                  <a:lnTo>
                    <a:pt x="63790" y="111083"/>
                  </a:lnTo>
                  <a:lnTo>
                    <a:pt x="33980" y="158890"/>
                  </a:lnTo>
                  <a:lnTo>
                    <a:pt x="10891" y="208064"/>
                  </a:lnTo>
                  <a:lnTo>
                    <a:pt x="611" y="271243"/>
                  </a:lnTo>
                  <a:lnTo>
                    <a:pt x="0" y="322671"/>
                  </a:lnTo>
                  <a:lnTo>
                    <a:pt x="7878" y="373784"/>
                  </a:lnTo>
                  <a:lnTo>
                    <a:pt x="30908" y="433569"/>
                  </a:lnTo>
                  <a:lnTo>
                    <a:pt x="57987" y="490439"/>
                  </a:lnTo>
                  <a:lnTo>
                    <a:pt x="84460" y="521499"/>
                  </a:lnTo>
                  <a:lnTo>
                    <a:pt x="133253" y="551785"/>
                  </a:lnTo>
                  <a:lnTo>
                    <a:pt x="175262" y="565022"/>
                  </a:lnTo>
                  <a:lnTo>
                    <a:pt x="223064" y="567124"/>
                  </a:lnTo>
                  <a:lnTo>
                    <a:pt x="266213" y="553969"/>
                  </a:lnTo>
                  <a:lnTo>
                    <a:pt x="329314" y="521763"/>
                  </a:lnTo>
                  <a:lnTo>
                    <a:pt x="388600" y="474460"/>
                  </a:lnTo>
                  <a:lnTo>
                    <a:pt x="428951" y="418443"/>
                  </a:lnTo>
                  <a:lnTo>
                    <a:pt x="464739" y="362164"/>
                  </a:lnTo>
                  <a:lnTo>
                    <a:pt x="489779" y="307705"/>
                  </a:lnTo>
                  <a:lnTo>
                    <a:pt x="500748" y="251887"/>
                  </a:lnTo>
                  <a:lnTo>
                    <a:pt x="501745" y="188566"/>
                  </a:lnTo>
                  <a:lnTo>
                    <a:pt x="497622" y="158670"/>
                  </a:lnTo>
                  <a:lnTo>
                    <a:pt x="485651" y="132904"/>
                  </a:lnTo>
                  <a:lnTo>
                    <a:pt x="440490" y="70925"/>
                  </a:lnTo>
                  <a:lnTo>
                    <a:pt x="414474" y="43909"/>
                  </a:lnTo>
                  <a:lnTo>
                    <a:pt x="357041" y="12224"/>
                  </a:lnTo>
                  <a:lnTo>
                    <a:pt x="319168" y="0"/>
                  </a:lnTo>
                  <a:lnTo>
                    <a:pt x="272722" y="147"/>
                  </a:lnTo>
                  <a:lnTo>
                    <a:pt x="211181" y="27446"/>
                  </a:lnTo>
                  <a:lnTo>
                    <a:pt x="198122" y="343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61369" y="91769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59915" y="478365"/>
              <a:ext cx="477033" cy="525752"/>
            </a:xfrm>
            <a:custGeom>
              <a:avLst/>
              <a:gdLst/>
              <a:ahLst/>
              <a:cxnLst/>
              <a:rect l="0" t="0" r="0" b="0"/>
              <a:pathLst>
                <a:path w="477033" h="525752">
                  <a:moveTo>
                    <a:pt x="269992" y="7656"/>
                  </a:moveTo>
                  <a:lnTo>
                    <a:pt x="221062" y="10776"/>
                  </a:lnTo>
                  <a:lnTo>
                    <a:pt x="161931" y="27900"/>
                  </a:lnTo>
                  <a:lnTo>
                    <a:pt x="105191" y="62218"/>
                  </a:lnTo>
                  <a:lnTo>
                    <a:pt x="52042" y="105912"/>
                  </a:lnTo>
                  <a:lnTo>
                    <a:pt x="31576" y="133214"/>
                  </a:lnTo>
                  <a:lnTo>
                    <a:pt x="8905" y="192162"/>
                  </a:lnTo>
                  <a:lnTo>
                    <a:pt x="0" y="236630"/>
                  </a:lnTo>
                  <a:lnTo>
                    <a:pt x="482" y="291140"/>
                  </a:lnTo>
                  <a:lnTo>
                    <a:pt x="8033" y="344335"/>
                  </a:lnTo>
                  <a:lnTo>
                    <a:pt x="21066" y="403534"/>
                  </a:lnTo>
                  <a:lnTo>
                    <a:pt x="37009" y="432490"/>
                  </a:lnTo>
                  <a:lnTo>
                    <a:pt x="94838" y="494307"/>
                  </a:lnTo>
                  <a:lnTo>
                    <a:pt x="124898" y="515017"/>
                  </a:lnTo>
                  <a:lnTo>
                    <a:pt x="149744" y="524828"/>
                  </a:lnTo>
                  <a:lnTo>
                    <a:pt x="195629" y="525751"/>
                  </a:lnTo>
                  <a:lnTo>
                    <a:pt x="240680" y="518615"/>
                  </a:lnTo>
                  <a:lnTo>
                    <a:pt x="297824" y="488912"/>
                  </a:lnTo>
                  <a:lnTo>
                    <a:pt x="347933" y="449250"/>
                  </a:lnTo>
                  <a:lnTo>
                    <a:pt x="402985" y="390773"/>
                  </a:lnTo>
                  <a:lnTo>
                    <a:pt x="433186" y="337481"/>
                  </a:lnTo>
                  <a:lnTo>
                    <a:pt x="454827" y="289826"/>
                  </a:lnTo>
                  <a:lnTo>
                    <a:pt x="468648" y="238661"/>
                  </a:lnTo>
                  <a:lnTo>
                    <a:pt x="477032" y="186457"/>
                  </a:lnTo>
                  <a:lnTo>
                    <a:pt x="476654" y="151464"/>
                  </a:lnTo>
                  <a:lnTo>
                    <a:pt x="463286" y="102389"/>
                  </a:lnTo>
                  <a:lnTo>
                    <a:pt x="443338" y="70300"/>
                  </a:lnTo>
                  <a:lnTo>
                    <a:pt x="401181" y="23705"/>
                  </a:lnTo>
                  <a:lnTo>
                    <a:pt x="368005" y="6822"/>
                  </a:lnTo>
                  <a:lnTo>
                    <a:pt x="328539" y="0"/>
                  </a:lnTo>
                  <a:lnTo>
                    <a:pt x="292799" y="3568"/>
                  </a:lnTo>
                  <a:lnTo>
                    <a:pt x="259464" y="18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84197" y="451423"/>
              <a:ext cx="414292" cy="655781"/>
            </a:xfrm>
            <a:custGeom>
              <a:avLst/>
              <a:gdLst/>
              <a:ahLst/>
              <a:cxnLst/>
              <a:rect l="0" t="0" r="0" b="0"/>
              <a:pathLst>
                <a:path w="414292" h="655781">
                  <a:moveTo>
                    <a:pt x="87907" y="45127"/>
                  </a:moveTo>
                  <a:lnTo>
                    <a:pt x="82318" y="103744"/>
                  </a:lnTo>
                  <a:lnTo>
                    <a:pt x="62713" y="157918"/>
                  </a:lnTo>
                  <a:lnTo>
                    <a:pt x="46363" y="210559"/>
                  </a:lnTo>
                  <a:lnTo>
                    <a:pt x="42663" y="222096"/>
                  </a:lnTo>
                  <a:lnTo>
                    <a:pt x="37857" y="227447"/>
                  </a:lnTo>
                  <a:lnTo>
                    <a:pt x="32314" y="228675"/>
                  </a:lnTo>
                  <a:lnTo>
                    <a:pt x="26279" y="227154"/>
                  </a:lnTo>
                  <a:lnTo>
                    <a:pt x="22255" y="221460"/>
                  </a:lnTo>
                  <a:lnTo>
                    <a:pt x="16592" y="191090"/>
                  </a:lnTo>
                  <a:lnTo>
                    <a:pt x="17798" y="138907"/>
                  </a:lnTo>
                  <a:lnTo>
                    <a:pt x="28955" y="83538"/>
                  </a:lnTo>
                  <a:lnTo>
                    <a:pt x="44574" y="47149"/>
                  </a:lnTo>
                  <a:lnTo>
                    <a:pt x="69608" y="19730"/>
                  </a:lnTo>
                  <a:lnTo>
                    <a:pt x="99253" y="2377"/>
                  </a:lnTo>
                  <a:lnTo>
                    <a:pt x="122976" y="0"/>
                  </a:lnTo>
                  <a:lnTo>
                    <a:pt x="147947" y="4014"/>
                  </a:lnTo>
                  <a:lnTo>
                    <a:pt x="180566" y="19427"/>
                  </a:lnTo>
                  <a:lnTo>
                    <a:pt x="197719" y="32145"/>
                  </a:lnTo>
                  <a:lnTo>
                    <a:pt x="220530" y="63637"/>
                  </a:lnTo>
                  <a:lnTo>
                    <a:pt x="248029" y="125775"/>
                  </a:lnTo>
                  <a:lnTo>
                    <a:pt x="261953" y="182887"/>
                  </a:lnTo>
                  <a:lnTo>
                    <a:pt x="272317" y="238543"/>
                  </a:lnTo>
                  <a:lnTo>
                    <a:pt x="275908" y="298967"/>
                  </a:lnTo>
                  <a:lnTo>
                    <a:pt x="275802" y="361324"/>
                  </a:lnTo>
                  <a:lnTo>
                    <a:pt x="268882" y="424254"/>
                  </a:lnTo>
                  <a:lnTo>
                    <a:pt x="259423" y="485014"/>
                  </a:lnTo>
                  <a:lnTo>
                    <a:pt x="248041" y="533693"/>
                  </a:lnTo>
                  <a:lnTo>
                    <a:pt x="229201" y="575412"/>
                  </a:lnTo>
                  <a:lnTo>
                    <a:pt x="211536" y="595104"/>
                  </a:lnTo>
                  <a:lnTo>
                    <a:pt x="181860" y="613755"/>
                  </a:lnTo>
                  <a:lnTo>
                    <a:pt x="145251" y="621101"/>
                  </a:lnTo>
                  <a:lnTo>
                    <a:pt x="110357" y="617688"/>
                  </a:lnTo>
                  <a:lnTo>
                    <a:pt x="48172" y="582957"/>
                  </a:lnTo>
                  <a:lnTo>
                    <a:pt x="36851" y="575645"/>
                  </a:lnTo>
                  <a:lnTo>
                    <a:pt x="21152" y="555044"/>
                  </a:lnTo>
                  <a:lnTo>
                    <a:pt x="1541" y="509279"/>
                  </a:lnTo>
                  <a:lnTo>
                    <a:pt x="0" y="487723"/>
                  </a:lnTo>
                  <a:lnTo>
                    <a:pt x="8542" y="445289"/>
                  </a:lnTo>
                  <a:lnTo>
                    <a:pt x="15110" y="437073"/>
                  </a:lnTo>
                  <a:lnTo>
                    <a:pt x="45541" y="419922"/>
                  </a:lnTo>
                  <a:lnTo>
                    <a:pt x="66738" y="411354"/>
                  </a:lnTo>
                  <a:lnTo>
                    <a:pt x="90977" y="409886"/>
                  </a:lnTo>
                  <a:lnTo>
                    <a:pt x="144665" y="418475"/>
                  </a:lnTo>
                  <a:lnTo>
                    <a:pt x="175174" y="433649"/>
                  </a:lnTo>
                  <a:lnTo>
                    <a:pt x="229984" y="491633"/>
                  </a:lnTo>
                  <a:lnTo>
                    <a:pt x="280823" y="552870"/>
                  </a:lnTo>
                  <a:lnTo>
                    <a:pt x="337077" y="610112"/>
                  </a:lnTo>
                  <a:lnTo>
                    <a:pt x="373562" y="637054"/>
                  </a:lnTo>
                  <a:lnTo>
                    <a:pt x="414291" y="6557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203275" y="1717855"/>
            <a:ext cx="136872" cy="136872"/>
            <a:chOff x="1203275" y="1717855"/>
            <a:chExt cx="136872" cy="136872"/>
          </a:xfrm>
        </p:grpSpPr>
        <p:sp>
          <p:nvSpPr>
            <p:cNvPr id="7" name="Freeform 6"/>
            <p:cNvSpPr/>
            <p:nvPr/>
          </p:nvSpPr>
          <p:spPr>
            <a:xfrm>
              <a:off x="1224332" y="1717855"/>
              <a:ext cx="115815" cy="126344"/>
            </a:xfrm>
            <a:custGeom>
              <a:avLst/>
              <a:gdLst/>
              <a:ahLst/>
              <a:cxnLst/>
              <a:rect l="0" t="0" r="0" b="0"/>
              <a:pathLst>
                <a:path w="115815" h="126344">
                  <a:moveTo>
                    <a:pt x="115814" y="0"/>
                  </a:moveTo>
                  <a:lnTo>
                    <a:pt x="72661" y="53875"/>
                  </a:lnTo>
                  <a:lnTo>
                    <a:pt x="22227" y="112413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03275" y="1728384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0" y="0"/>
                  </a:moveTo>
                  <a:lnTo>
                    <a:pt x="54115" y="45781"/>
                  </a:lnTo>
                  <a:lnTo>
                    <a:pt x="112823" y="102487"/>
                  </a:lnTo>
                  <a:lnTo>
                    <a:pt x="136871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024291" y="1380944"/>
            <a:ext cx="2505783" cy="726467"/>
            <a:chOff x="1024291" y="1380944"/>
            <a:chExt cx="2505783" cy="726467"/>
          </a:xfrm>
        </p:grpSpPr>
        <p:sp>
          <p:nvSpPr>
            <p:cNvPr id="10" name="Freeform 9"/>
            <p:cNvSpPr/>
            <p:nvPr/>
          </p:nvSpPr>
          <p:spPr>
            <a:xfrm>
              <a:off x="3266861" y="1391472"/>
              <a:ext cx="31586" cy="515898"/>
            </a:xfrm>
            <a:custGeom>
              <a:avLst/>
              <a:gdLst/>
              <a:ahLst/>
              <a:cxnLst/>
              <a:rect l="0" t="0" r="0" b="0"/>
              <a:pathLst>
                <a:path w="31586" h="515898">
                  <a:moveTo>
                    <a:pt x="31585" y="0"/>
                  </a:moveTo>
                  <a:lnTo>
                    <a:pt x="14797" y="56215"/>
                  </a:lnTo>
                  <a:lnTo>
                    <a:pt x="11793" y="103744"/>
                  </a:lnTo>
                  <a:lnTo>
                    <a:pt x="11090" y="145934"/>
                  </a:lnTo>
                  <a:lnTo>
                    <a:pt x="10778" y="188862"/>
                  </a:lnTo>
                  <a:lnTo>
                    <a:pt x="10640" y="231338"/>
                  </a:lnTo>
                  <a:lnTo>
                    <a:pt x="10561" y="293542"/>
                  </a:lnTo>
                  <a:lnTo>
                    <a:pt x="9368" y="347199"/>
                  </a:lnTo>
                  <a:lnTo>
                    <a:pt x="2197" y="404195"/>
                  </a:lnTo>
                  <a:lnTo>
                    <a:pt x="434" y="465496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999397" y="1380944"/>
              <a:ext cx="299050" cy="319184"/>
            </a:xfrm>
            <a:custGeom>
              <a:avLst/>
              <a:gdLst/>
              <a:ahLst/>
              <a:cxnLst/>
              <a:rect l="0" t="0" r="0" b="0"/>
              <a:pathLst>
                <a:path w="299050" h="319184">
                  <a:moveTo>
                    <a:pt x="299049" y="200041"/>
                  </a:moveTo>
                  <a:lnTo>
                    <a:pt x="256358" y="203161"/>
                  </a:lnTo>
                  <a:lnTo>
                    <a:pt x="225179" y="214613"/>
                  </a:lnTo>
                  <a:lnTo>
                    <a:pt x="162164" y="253039"/>
                  </a:lnTo>
                  <a:lnTo>
                    <a:pt x="102298" y="286655"/>
                  </a:lnTo>
                  <a:lnTo>
                    <a:pt x="46799" y="308225"/>
                  </a:lnTo>
                  <a:lnTo>
                    <a:pt x="14908" y="319183"/>
                  </a:lnTo>
                  <a:lnTo>
                    <a:pt x="7846" y="316904"/>
                  </a:lnTo>
                  <a:lnTo>
                    <a:pt x="3139" y="310705"/>
                  </a:lnTo>
                  <a:lnTo>
                    <a:pt x="0" y="301893"/>
                  </a:lnTo>
                  <a:lnTo>
                    <a:pt x="247" y="293679"/>
                  </a:lnTo>
                  <a:lnTo>
                    <a:pt x="30007" y="233743"/>
                  </a:lnTo>
                  <a:lnTo>
                    <a:pt x="58480" y="173674"/>
                  </a:lnTo>
                  <a:lnTo>
                    <a:pt x="80817" y="116500"/>
                  </a:lnTo>
                  <a:lnTo>
                    <a:pt x="105018" y="56025"/>
                  </a:lnTo>
                  <a:lnTo>
                    <a:pt x="1200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024291" y="2002792"/>
              <a:ext cx="2505783" cy="104619"/>
            </a:xfrm>
            <a:custGeom>
              <a:avLst/>
              <a:gdLst/>
              <a:ahLst/>
              <a:cxnLst/>
              <a:rect l="0" t="0" r="0" b="0"/>
              <a:pathLst>
                <a:path w="2505783" h="104619">
                  <a:moveTo>
                    <a:pt x="2505782" y="62504"/>
                  </a:moveTo>
                  <a:lnTo>
                    <a:pt x="2447165" y="62504"/>
                  </a:lnTo>
                  <a:lnTo>
                    <a:pt x="2384586" y="62504"/>
                  </a:lnTo>
                  <a:lnTo>
                    <a:pt x="2332092" y="62504"/>
                  </a:lnTo>
                  <a:lnTo>
                    <a:pt x="2271435" y="61334"/>
                  </a:lnTo>
                  <a:lnTo>
                    <a:pt x="2225763" y="56915"/>
                  </a:lnTo>
                  <a:lnTo>
                    <a:pt x="2170779" y="53439"/>
                  </a:lnTo>
                  <a:lnTo>
                    <a:pt x="2110279" y="51095"/>
                  </a:lnTo>
                  <a:lnTo>
                    <a:pt x="2053268" y="43699"/>
                  </a:lnTo>
                  <a:lnTo>
                    <a:pt x="1996947" y="41892"/>
                  </a:lnTo>
                  <a:lnTo>
                    <a:pt x="1933526" y="34299"/>
                  </a:lnTo>
                  <a:lnTo>
                    <a:pt x="1871605" y="31586"/>
                  </a:lnTo>
                  <a:lnTo>
                    <a:pt x="1820699" y="31116"/>
                  </a:lnTo>
                  <a:lnTo>
                    <a:pt x="1771690" y="30977"/>
                  </a:lnTo>
                  <a:lnTo>
                    <a:pt x="1724414" y="27816"/>
                  </a:lnTo>
                  <a:lnTo>
                    <a:pt x="1673362" y="22590"/>
                  </a:lnTo>
                  <a:lnTo>
                    <a:pt x="1621190" y="21042"/>
                  </a:lnTo>
                  <a:lnTo>
                    <a:pt x="1568687" y="20583"/>
                  </a:lnTo>
                  <a:lnTo>
                    <a:pt x="1516086" y="20447"/>
                  </a:lnTo>
                  <a:lnTo>
                    <a:pt x="1460336" y="17287"/>
                  </a:lnTo>
                  <a:lnTo>
                    <a:pt x="1402484" y="12062"/>
                  </a:lnTo>
                  <a:lnTo>
                    <a:pt x="1348297" y="10513"/>
                  </a:lnTo>
                  <a:lnTo>
                    <a:pt x="1292078" y="6935"/>
                  </a:lnTo>
                  <a:lnTo>
                    <a:pt x="1234086" y="1585"/>
                  </a:lnTo>
                  <a:lnTo>
                    <a:pt x="1179859" y="0"/>
                  </a:lnTo>
                  <a:lnTo>
                    <a:pt x="1123627" y="2650"/>
                  </a:lnTo>
                  <a:lnTo>
                    <a:pt x="1065632" y="7725"/>
                  </a:lnTo>
                  <a:lnTo>
                    <a:pt x="1008284" y="9228"/>
                  </a:lnTo>
                  <a:lnTo>
                    <a:pt x="946838" y="9674"/>
                  </a:lnTo>
                  <a:lnTo>
                    <a:pt x="887298" y="9806"/>
                  </a:lnTo>
                  <a:lnTo>
                    <a:pt x="829492" y="12964"/>
                  </a:lnTo>
                  <a:lnTo>
                    <a:pt x="771030" y="18190"/>
                  </a:lnTo>
                  <a:lnTo>
                    <a:pt x="716663" y="22858"/>
                  </a:lnTo>
                  <a:lnTo>
                    <a:pt x="660391" y="28530"/>
                  </a:lnTo>
                  <a:lnTo>
                    <a:pt x="602383" y="30211"/>
                  </a:lnTo>
                  <a:lnTo>
                    <a:pt x="548151" y="33828"/>
                  </a:lnTo>
                  <a:lnTo>
                    <a:pt x="495037" y="39190"/>
                  </a:lnTo>
                  <a:lnTo>
                    <a:pt x="442255" y="43898"/>
                  </a:lnTo>
                  <a:lnTo>
                    <a:pt x="389572" y="52702"/>
                  </a:lnTo>
                  <a:lnTo>
                    <a:pt x="336917" y="59600"/>
                  </a:lnTo>
                  <a:lnTo>
                    <a:pt x="284271" y="64763"/>
                  </a:lnTo>
                  <a:lnTo>
                    <a:pt x="231627" y="73702"/>
                  </a:lnTo>
                  <a:lnTo>
                    <a:pt x="178984" y="83759"/>
                  </a:lnTo>
                  <a:lnTo>
                    <a:pt x="126342" y="91029"/>
                  </a:lnTo>
                  <a:lnTo>
                    <a:pt x="76819" y="96302"/>
                  </a:lnTo>
                  <a:lnTo>
                    <a:pt x="35629" y="102154"/>
                  </a:lnTo>
                  <a:lnTo>
                    <a:pt x="0" y="1046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4706673" y="2705111"/>
            <a:ext cx="4829779" cy="1453646"/>
            <a:chOff x="4706673" y="2705111"/>
            <a:chExt cx="4829779" cy="1453646"/>
          </a:xfrm>
        </p:grpSpPr>
        <p:sp>
          <p:nvSpPr>
            <p:cNvPr id="14" name="Freeform 13"/>
            <p:cNvSpPr/>
            <p:nvPr/>
          </p:nvSpPr>
          <p:spPr>
            <a:xfrm>
              <a:off x="5359005" y="2768994"/>
              <a:ext cx="10240" cy="326385"/>
            </a:xfrm>
            <a:custGeom>
              <a:avLst/>
              <a:gdLst/>
              <a:ahLst/>
              <a:cxnLst/>
              <a:rect l="0" t="0" r="0" b="0"/>
              <a:pathLst>
                <a:path w="10240" h="32638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9552" y="163655"/>
                  </a:lnTo>
                  <a:lnTo>
                    <a:pt x="10239" y="213567"/>
                  </a:lnTo>
                  <a:lnTo>
                    <a:pt x="7352" y="27294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80021" y="2726880"/>
              <a:ext cx="379026" cy="73701"/>
            </a:xfrm>
            <a:custGeom>
              <a:avLst/>
              <a:gdLst/>
              <a:ahLst/>
              <a:cxnLst/>
              <a:rect l="0" t="0" r="0" b="0"/>
              <a:pathLst>
                <a:path w="379026" h="73701">
                  <a:moveTo>
                    <a:pt x="379025" y="0"/>
                  </a:moveTo>
                  <a:lnTo>
                    <a:pt x="324881" y="3120"/>
                  </a:lnTo>
                  <a:lnTo>
                    <a:pt x="262061" y="17959"/>
                  </a:lnTo>
                  <a:lnTo>
                    <a:pt x="215167" y="28198"/>
                  </a:lnTo>
                  <a:lnTo>
                    <a:pt x="164229" y="38641"/>
                  </a:lnTo>
                  <a:lnTo>
                    <a:pt x="113261" y="49144"/>
                  </a:lnTo>
                  <a:lnTo>
                    <a:pt x="53524" y="63173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517366" y="2705823"/>
              <a:ext cx="336479" cy="374087"/>
            </a:xfrm>
            <a:custGeom>
              <a:avLst/>
              <a:gdLst/>
              <a:ahLst/>
              <a:cxnLst/>
              <a:rect l="0" t="0" r="0" b="0"/>
              <a:pathLst>
                <a:path w="336479" h="374087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10873" y="144851"/>
                  </a:lnTo>
                  <a:lnTo>
                    <a:pt x="12146" y="196817"/>
                  </a:lnTo>
                  <a:lnTo>
                    <a:pt x="10702" y="249259"/>
                  </a:lnTo>
                  <a:lnTo>
                    <a:pt x="10215" y="310976"/>
                  </a:lnTo>
                  <a:lnTo>
                    <a:pt x="8961" y="345865"/>
                  </a:lnTo>
                  <a:lnTo>
                    <a:pt x="6999" y="346391"/>
                  </a:lnTo>
                  <a:lnTo>
                    <a:pt x="4522" y="343231"/>
                  </a:lnTo>
                  <a:lnTo>
                    <a:pt x="8552" y="283600"/>
                  </a:lnTo>
                  <a:lnTo>
                    <a:pt x="11749" y="258236"/>
                  </a:lnTo>
                  <a:lnTo>
                    <a:pt x="39313" y="209684"/>
                  </a:lnTo>
                  <a:lnTo>
                    <a:pt x="48291" y="202960"/>
                  </a:lnTo>
                  <a:lnTo>
                    <a:pt x="70745" y="195490"/>
                  </a:lnTo>
                  <a:lnTo>
                    <a:pt x="80944" y="195837"/>
                  </a:lnTo>
                  <a:lnTo>
                    <a:pt x="98515" y="202463"/>
                  </a:lnTo>
                  <a:lnTo>
                    <a:pt x="121561" y="224936"/>
                  </a:lnTo>
                  <a:lnTo>
                    <a:pt x="141904" y="265141"/>
                  </a:lnTo>
                  <a:lnTo>
                    <a:pt x="154068" y="316929"/>
                  </a:lnTo>
                  <a:lnTo>
                    <a:pt x="155210" y="330610"/>
                  </a:lnTo>
                  <a:lnTo>
                    <a:pt x="157141" y="336220"/>
                  </a:lnTo>
                  <a:lnTo>
                    <a:pt x="159598" y="336451"/>
                  </a:lnTo>
                  <a:lnTo>
                    <a:pt x="162406" y="333095"/>
                  </a:lnTo>
                  <a:lnTo>
                    <a:pt x="209975" y="307482"/>
                  </a:lnTo>
                  <a:lnTo>
                    <a:pt x="252218" y="286125"/>
                  </a:lnTo>
                  <a:lnTo>
                    <a:pt x="300764" y="245520"/>
                  </a:lnTo>
                  <a:lnTo>
                    <a:pt x="316668" y="218976"/>
                  </a:lnTo>
                  <a:lnTo>
                    <a:pt x="318704" y="199099"/>
                  </a:lnTo>
                  <a:lnTo>
                    <a:pt x="317610" y="188885"/>
                  </a:lnTo>
                  <a:lnTo>
                    <a:pt x="312201" y="179735"/>
                  </a:lnTo>
                  <a:lnTo>
                    <a:pt x="293713" y="163331"/>
                  </a:lnTo>
                  <a:lnTo>
                    <a:pt x="283402" y="159190"/>
                  </a:lnTo>
                  <a:lnTo>
                    <a:pt x="262586" y="157709"/>
                  </a:lnTo>
                  <a:lnTo>
                    <a:pt x="231136" y="169042"/>
                  </a:lnTo>
                  <a:lnTo>
                    <a:pt x="216350" y="183924"/>
                  </a:lnTo>
                  <a:lnTo>
                    <a:pt x="197326" y="222075"/>
                  </a:lnTo>
                  <a:lnTo>
                    <a:pt x="195864" y="245709"/>
                  </a:lnTo>
                  <a:lnTo>
                    <a:pt x="204458" y="299010"/>
                  </a:lnTo>
                  <a:lnTo>
                    <a:pt x="214043" y="335041"/>
                  </a:lnTo>
                  <a:lnTo>
                    <a:pt x="227081" y="354018"/>
                  </a:lnTo>
                  <a:lnTo>
                    <a:pt x="235470" y="362354"/>
                  </a:lnTo>
                  <a:lnTo>
                    <a:pt x="257271" y="371617"/>
                  </a:lnTo>
                  <a:lnTo>
                    <a:pt x="269635" y="374086"/>
                  </a:lnTo>
                  <a:lnTo>
                    <a:pt x="292732" y="370592"/>
                  </a:lnTo>
                  <a:lnTo>
                    <a:pt x="336478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17015" y="2882406"/>
              <a:ext cx="115815" cy="206062"/>
            </a:xfrm>
            <a:custGeom>
              <a:avLst/>
              <a:gdLst/>
              <a:ahLst/>
              <a:cxnLst/>
              <a:rect l="0" t="0" r="0" b="0"/>
              <a:pathLst>
                <a:path w="115815" h="206062">
                  <a:moveTo>
                    <a:pt x="0" y="97158"/>
                  </a:moveTo>
                  <a:lnTo>
                    <a:pt x="17958" y="151033"/>
                  </a:lnTo>
                  <a:lnTo>
                    <a:pt x="35149" y="202606"/>
                  </a:lnTo>
                  <a:lnTo>
                    <a:pt x="35131" y="206061"/>
                  </a:lnTo>
                  <a:lnTo>
                    <a:pt x="32779" y="204855"/>
                  </a:lnTo>
                  <a:lnTo>
                    <a:pt x="25097" y="194157"/>
                  </a:lnTo>
                  <a:lnTo>
                    <a:pt x="7090" y="143121"/>
                  </a:lnTo>
                  <a:lnTo>
                    <a:pt x="2570" y="82277"/>
                  </a:lnTo>
                  <a:lnTo>
                    <a:pt x="6212" y="52720"/>
                  </a:lnTo>
                  <a:lnTo>
                    <a:pt x="17969" y="30225"/>
                  </a:lnTo>
                  <a:lnTo>
                    <a:pt x="26017" y="20950"/>
                  </a:lnTo>
                  <a:lnTo>
                    <a:pt x="47438" y="7526"/>
                  </a:lnTo>
                  <a:lnTo>
                    <a:pt x="71387" y="0"/>
                  </a:lnTo>
                  <a:lnTo>
                    <a:pt x="115814" y="24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070730" y="2856082"/>
              <a:ext cx="172670" cy="246636"/>
            </a:xfrm>
            <a:custGeom>
              <a:avLst/>
              <a:gdLst/>
              <a:ahLst/>
              <a:cxnLst/>
              <a:rect l="0" t="0" r="0" b="0"/>
              <a:pathLst>
                <a:path w="172670" h="246636">
                  <a:moveTo>
                    <a:pt x="4213" y="112954"/>
                  </a:moveTo>
                  <a:lnTo>
                    <a:pt x="20980" y="124132"/>
                  </a:lnTo>
                  <a:lnTo>
                    <a:pt x="53765" y="131084"/>
                  </a:lnTo>
                  <a:lnTo>
                    <a:pt x="76539" y="126471"/>
                  </a:lnTo>
                  <a:lnTo>
                    <a:pt x="119755" y="104445"/>
                  </a:lnTo>
                  <a:lnTo>
                    <a:pt x="145942" y="78847"/>
                  </a:lnTo>
                  <a:lnTo>
                    <a:pt x="150172" y="69159"/>
                  </a:lnTo>
                  <a:lnTo>
                    <a:pt x="151752" y="49036"/>
                  </a:lnTo>
                  <a:lnTo>
                    <a:pt x="145434" y="31514"/>
                  </a:lnTo>
                  <a:lnTo>
                    <a:pt x="140474" y="23565"/>
                  </a:lnTo>
                  <a:lnTo>
                    <a:pt x="125604" y="11614"/>
                  </a:lnTo>
                  <a:lnTo>
                    <a:pt x="106128" y="3573"/>
                  </a:lnTo>
                  <a:lnTo>
                    <a:pt x="81874" y="0"/>
                  </a:lnTo>
                  <a:lnTo>
                    <a:pt x="71195" y="2556"/>
                  </a:lnTo>
                  <a:lnTo>
                    <a:pt x="53090" y="14755"/>
                  </a:lnTo>
                  <a:lnTo>
                    <a:pt x="23573" y="51183"/>
                  </a:lnTo>
                  <a:lnTo>
                    <a:pt x="5264" y="98412"/>
                  </a:lnTo>
                  <a:lnTo>
                    <a:pt x="0" y="127548"/>
                  </a:lnTo>
                  <a:lnTo>
                    <a:pt x="1560" y="152196"/>
                  </a:lnTo>
                  <a:lnTo>
                    <a:pt x="14605" y="191392"/>
                  </a:lnTo>
                  <a:lnTo>
                    <a:pt x="29889" y="212546"/>
                  </a:lnTo>
                  <a:lnTo>
                    <a:pt x="49549" y="228577"/>
                  </a:lnTo>
                  <a:lnTo>
                    <a:pt x="86926" y="243009"/>
                  </a:lnTo>
                  <a:lnTo>
                    <a:pt x="126466" y="246635"/>
                  </a:lnTo>
                  <a:lnTo>
                    <a:pt x="172669" y="2392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487466" y="2912720"/>
              <a:ext cx="198130" cy="228032"/>
            </a:xfrm>
            <a:custGeom>
              <a:avLst/>
              <a:gdLst/>
              <a:ahLst/>
              <a:cxnLst/>
              <a:rect l="0" t="0" r="0" b="0"/>
              <a:pathLst>
                <a:path w="198130" h="228032">
                  <a:moveTo>
                    <a:pt x="113902" y="161601"/>
                  </a:moveTo>
                  <a:lnTo>
                    <a:pt x="130690" y="99321"/>
                  </a:lnTo>
                  <a:lnTo>
                    <a:pt x="132524" y="60219"/>
                  </a:lnTo>
                  <a:lnTo>
                    <a:pt x="128807" y="36994"/>
                  </a:lnTo>
                  <a:lnTo>
                    <a:pt x="123838" y="28227"/>
                  </a:lnTo>
                  <a:lnTo>
                    <a:pt x="108960" y="15366"/>
                  </a:lnTo>
                  <a:lnTo>
                    <a:pt x="80852" y="1549"/>
                  </a:lnTo>
                  <a:lnTo>
                    <a:pt x="60608" y="0"/>
                  </a:lnTo>
                  <a:lnTo>
                    <a:pt x="50297" y="1224"/>
                  </a:lnTo>
                  <a:lnTo>
                    <a:pt x="32601" y="11943"/>
                  </a:lnTo>
                  <a:lnTo>
                    <a:pt x="18106" y="28406"/>
                  </a:lnTo>
                  <a:lnTo>
                    <a:pt x="7765" y="47421"/>
                  </a:lnTo>
                  <a:lnTo>
                    <a:pt x="0" y="96629"/>
                  </a:lnTo>
                  <a:lnTo>
                    <a:pt x="1585" y="154530"/>
                  </a:lnTo>
                  <a:lnTo>
                    <a:pt x="12772" y="198500"/>
                  </a:lnTo>
                  <a:lnTo>
                    <a:pt x="18406" y="210767"/>
                  </a:lnTo>
                  <a:lnTo>
                    <a:pt x="26841" y="218945"/>
                  </a:lnTo>
                  <a:lnTo>
                    <a:pt x="48692" y="228031"/>
                  </a:lnTo>
                  <a:lnTo>
                    <a:pt x="58730" y="226945"/>
                  </a:lnTo>
                  <a:lnTo>
                    <a:pt x="76123" y="216379"/>
                  </a:lnTo>
                  <a:lnTo>
                    <a:pt x="99069" y="190700"/>
                  </a:lnTo>
                  <a:lnTo>
                    <a:pt x="115096" y="160864"/>
                  </a:lnTo>
                  <a:lnTo>
                    <a:pt x="123756" y="119125"/>
                  </a:lnTo>
                  <a:lnTo>
                    <a:pt x="126320" y="119245"/>
                  </a:lnTo>
                  <a:lnTo>
                    <a:pt x="132289" y="128738"/>
                  </a:lnTo>
                  <a:lnTo>
                    <a:pt x="154696" y="173348"/>
                  </a:lnTo>
                  <a:lnTo>
                    <a:pt x="162156" y="179960"/>
                  </a:lnTo>
                  <a:lnTo>
                    <a:pt x="198129" y="1931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706653" y="2905865"/>
              <a:ext cx="94757" cy="201482"/>
            </a:xfrm>
            <a:custGeom>
              <a:avLst/>
              <a:gdLst/>
              <a:ahLst/>
              <a:cxnLst/>
              <a:rect l="0" t="0" r="0" b="0"/>
              <a:pathLst>
                <a:path w="94757" h="201482">
                  <a:moveTo>
                    <a:pt x="0" y="105285"/>
                  </a:moveTo>
                  <a:lnTo>
                    <a:pt x="14654" y="163902"/>
                  </a:lnTo>
                  <a:lnTo>
                    <a:pt x="24749" y="198692"/>
                  </a:lnTo>
                  <a:lnTo>
                    <a:pt x="27027" y="201481"/>
                  </a:lnTo>
                  <a:lnTo>
                    <a:pt x="28547" y="198662"/>
                  </a:lnTo>
                  <a:lnTo>
                    <a:pt x="29065" y="183050"/>
                  </a:lnTo>
                  <a:lnTo>
                    <a:pt x="16753" y="127108"/>
                  </a:lnTo>
                  <a:lnTo>
                    <a:pt x="5693" y="84379"/>
                  </a:lnTo>
                  <a:lnTo>
                    <a:pt x="7599" y="63238"/>
                  </a:lnTo>
                  <a:lnTo>
                    <a:pt x="20838" y="31605"/>
                  </a:lnTo>
                  <a:lnTo>
                    <a:pt x="36167" y="16776"/>
                  </a:lnTo>
                  <a:lnTo>
                    <a:pt x="54679" y="7456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835271" y="2903391"/>
              <a:ext cx="155652" cy="262380"/>
            </a:xfrm>
            <a:custGeom>
              <a:avLst/>
              <a:gdLst/>
              <a:ahLst/>
              <a:cxnLst/>
              <a:rect l="0" t="0" r="0" b="0"/>
              <a:pathLst>
                <a:path w="155652" h="262380">
                  <a:moveTo>
                    <a:pt x="18781" y="118287"/>
                  </a:moveTo>
                  <a:lnTo>
                    <a:pt x="29959" y="129466"/>
                  </a:lnTo>
                  <a:lnTo>
                    <a:pt x="37931" y="131589"/>
                  </a:lnTo>
                  <a:lnTo>
                    <a:pt x="70338" y="128988"/>
                  </a:lnTo>
                  <a:lnTo>
                    <a:pt x="102687" y="119638"/>
                  </a:lnTo>
                  <a:lnTo>
                    <a:pt x="123922" y="108749"/>
                  </a:lnTo>
                  <a:lnTo>
                    <a:pt x="138820" y="92991"/>
                  </a:lnTo>
                  <a:lnTo>
                    <a:pt x="144430" y="83876"/>
                  </a:lnTo>
                  <a:lnTo>
                    <a:pt x="147544" y="64389"/>
                  </a:lnTo>
                  <a:lnTo>
                    <a:pt x="143859" y="44030"/>
                  </a:lnTo>
                  <a:lnTo>
                    <a:pt x="134423" y="23283"/>
                  </a:lnTo>
                  <a:lnTo>
                    <a:pt x="119310" y="8603"/>
                  </a:lnTo>
                  <a:lnTo>
                    <a:pt x="110367" y="3050"/>
                  </a:lnTo>
                  <a:lnTo>
                    <a:pt x="91071" y="0"/>
                  </a:lnTo>
                  <a:lnTo>
                    <a:pt x="81013" y="825"/>
                  </a:lnTo>
                  <a:lnTo>
                    <a:pt x="63597" y="7980"/>
                  </a:lnTo>
                  <a:lnTo>
                    <a:pt x="48057" y="20129"/>
                  </a:lnTo>
                  <a:lnTo>
                    <a:pt x="27325" y="46700"/>
                  </a:lnTo>
                  <a:lnTo>
                    <a:pt x="5406" y="97508"/>
                  </a:lnTo>
                  <a:lnTo>
                    <a:pt x="0" y="140077"/>
                  </a:lnTo>
                  <a:lnTo>
                    <a:pt x="3988" y="178556"/>
                  </a:lnTo>
                  <a:lnTo>
                    <a:pt x="12596" y="198106"/>
                  </a:lnTo>
                  <a:lnTo>
                    <a:pt x="37186" y="235310"/>
                  </a:lnTo>
                  <a:lnTo>
                    <a:pt x="56987" y="249456"/>
                  </a:lnTo>
                  <a:lnTo>
                    <a:pt x="81385" y="258473"/>
                  </a:lnTo>
                  <a:lnTo>
                    <a:pt x="119088" y="262379"/>
                  </a:lnTo>
                  <a:lnTo>
                    <a:pt x="155651" y="2551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262198" y="2705111"/>
              <a:ext cx="307792" cy="478480"/>
            </a:xfrm>
            <a:custGeom>
              <a:avLst/>
              <a:gdLst/>
              <a:ahLst/>
              <a:cxnLst/>
              <a:rect l="0" t="0" r="0" b="0"/>
              <a:pathLst>
                <a:path w="307792" h="478480">
                  <a:moveTo>
                    <a:pt x="65636" y="32298"/>
                  </a:moveTo>
                  <a:lnTo>
                    <a:pt x="49995" y="58684"/>
                  </a:lnTo>
                  <a:lnTo>
                    <a:pt x="30792" y="115610"/>
                  </a:lnTo>
                  <a:lnTo>
                    <a:pt x="29873" y="137176"/>
                  </a:lnTo>
                  <a:lnTo>
                    <a:pt x="31266" y="147840"/>
                  </a:lnTo>
                  <a:lnTo>
                    <a:pt x="29854" y="152610"/>
                  </a:lnTo>
                  <a:lnTo>
                    <a:pt x="26574" y="153450"/>
                  </a:lnTo>
                  <a:lnTo>
                    <a:pt x="22047" y="151671"/>
                  </a:lnTo>
                  <a:lnTo>
                    <a:pt x="20199" y="144635"/>
                  </a:lnTo>
                  <a:lnTo>
                    <a:pt x="25639" y="97555"/>
                  </a:lnTo>
                  <a:lnTo>
                    <a:pt x="37798" y="64502"/>
                  </a:lnTo>
                  <a:lnTo>
                    <a:pt x="62867" y="21892"/>
                  </a:lnTo>
                  <a:lnTo>
                    <a:pt x="79613" y="7006"/>
                  </a:lnTo>
                  <a:lnTo>
                    <a:pt x="88992" y="1398"/>
                  </a:lnTo>
                  <a:lnTo>
                    <a:pt x="98755" y="0"/>
                  </a:lnTo>
                  <a:lnTo>
                    <a:pt x="118960" y="4685"/>
                  </a:lnTo>
                  <a:lnTo>
                    <a:pt x="144477" y="20477"/>
                  </a:lnTo>
                  <a:lnTo>
                    <a:pt x="166856" y="51152"/>
                  </a:lnTo>
                  <a:lnTo>
                    <a:pt x="180907" y="103439"/>
                  </a:lnTo>
                  <a:lnTo>
                    <a:pt x="197546" y="161947"/>
                  </a:lnTo>
                  <a:lnTo>
                    <a:pt x="201037" y="212262"/>
                  </a:lnTo>
                  <a:lnTo>
                    <a:pt x="198952" y="261096"/>
                  </a:lnTo>
                  <a:lnTo>
                    <a:pt x="187766" y="319518"/>
                  </a:lnTo>
                  <a:lnTo>
                    <a:pt x="165886" y="374949"/>
                  </a:lnTo>
                  <a:lnTo>
                    <a:pt x="132115" y="426161"/>
                  </a:lnTo>
                  <a:lnTo>
                    <a:pt x="103031" y="455242"/>
                  </a:lnTo>
                  <a:lnTo>
                    <a:pt x="54486" y="477318"/>
                  </a:lnTo>
                  <a:lnTo>
                    <a:pt x="33775" y="478479"/>
                  </a:lnTo>
                  <a:lnTo>
                    <a:pt x="23338" y="477151"/>
                  </a:lnTo>
                  <a:lnTo>
                    <a:pt x="15210" y="472756"/>
                  </a:lnTo>
                  <a:lnTo>
                    <a:pt x="3060" y="458514"/>
                  </a:lnTo>
                  <a:lnTo>
                    <a:pt x="0" y="437366"/>
                  </a:lnTo>
                  <a:lnTo>
                    <a:pt x="7567" y="391252"/>
                  </a:lnTo>
                  <a:lnTo>
                    <a:pt x="19940" y="372767"/>
                  </a:lnTo>
                  <a:lnTo>
                    <a:pt x="28153" y="364562"/>
                  </a:lnTo>
                  <a:lnTo>
                    <a:pt x="49757" y="355446"/>
                  </a:lnTo>
                  <a:lnTo>
                    <a:pt x="62069" y="353015"/>
                  </a:lnTo>
                  <a:lnTo>
                    <a:pt x="85108" y="356553"/>
                  </a:lnTo>
                  <a:lnTo>
                    <a:pt x="114688" y="371699"/>
                  </a:lnTo>
                  <a:lnTo>
                    <a:pt x="172790" y="418489"/>
                  </a:lnTo>
                  <a:lnTo>
                    <a:pt x="197472" y="439443"/>
                  </a:lnTo>
                  <a:lnTo>
                    <a:pt x="218596" y="447218"/>
                  </a:lnTo>
                  <a:lnTo>
                    <a:pt x="243582" y="449504"/>
                  </a:lnTo>
                  <a:lnTo>
                    <a:pt x="288393" y="444558"/>
                  </a:lnTo>
                  <a:lnTo>
                    <a:pt x="307791" y="4429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762096" y="2712550"/>
              <a:ext cx="313276" cy="525925"/>
            </a:xfrm>
            <a:custGeom>
              <a:avLst/>
              <a:gdLst/>
              <a:ahLst/>
              <a:cxnLst/>
              <a:rect l="0" t="0" r="0" b="0"/>
              <a:pathLst>
                <a:path w="313276" h="525925">
                  <a:moveTo>
                    <a:pt x="113220" y="403885"/>
                  </a:moveTo>
                  <a:lnTo>
                    <a:pt x="121553" y="366407"/>
                  </a:lnTo>
                  <a:lnTo>
                    <a:pt x="120433" y="342774"/>
                  </a:lnTo>
                  <a:lnTo>
                    <a:pt x="112136" y="320573"/>
                  </a:lnTo>
                  <a:lnTo>
                    <a:pt x="97531" y="305246"/>
                  </a:lnTo>
                  <a:lnTo>
                    <a:pt x="88723" y="299521"/>
                  </a:lnTo>
                  <a:lnTo>
                    <a:pt x="80511" y="298044"/>
                  </a:lnTo>
                  <a:lnTo>
                    <a:pt x="72697" y="299399"/>
                  </a:lnTo>
                  <a:lnTo>
                    <a:pt x="65147" y="302642"/>
                  </a:lnTo>
                  <a:lnTo>
                    <a:pt x="43344" y="323974"/>
                  </a:lnTo>
                  <a:lnTo>
                    <a:pt x="19429" y="372868"/>
                  </a:lnTo>
                  <a:lnTo>
                    <a:pt x="2213" y="427356"/>
                  </a:lnTo>
                  <a:lnTo>
                    <a:pt x="0" y="471021"/>
                  </a:lnTo>
                  <a:lnTo>
                    <a:pt x="3628" y="495724"/>
                  </a:lnTo>
                  <a:lnTo>
                    <a:pt x="12260" y="515282"/>
                  </a:lnTo>
                  <a:lnTo>
                    <a:pt x="17837" y="523773"/>
                  </a:lnTo>
                  <a:lnTo>
                    <a:pt x="25065" y="525924"/>
                  </a:lnTo>
                  <a:lnTo>
                    <a:pt x="33393" y="523849"/>
                  </a:lnTo>
                  <a:lnTo>
                    <a:pt x="50834" y="512184"/>
                  </a:lnTo>
                  <a:lnTo>
                    <a:pt x="81096" y="472980"/>
                  </a:lnTo>
                  <a:lnTo>
                    <a:pt x="108253" y="412854"/>
                  </a:lnTo>
                  <a:lnTo>
                    <a:pt x="119807" y="365079"/>
                  </a:lnTo>
                  <a:lnTo>
                    <a:pt x="129469" y="309329"/>
                  </a:lnTo>
                  <a:lnTo>
                    <a:pt x="136447" y="250503"/>
                  </a:lnTo>
                  <a:lnTo>
                    <a:pt x="143154" y="199152"/>
                  </a:lnTo>
                  <a:lnTo>
                    <a:pt x="137243" y="150014"/>
                  </a:lnTo>
                  <a:lnTo>
                    <a:pt x="135156" y="103146"/>
                  </a:lnTo>
                  <a:lnTo>
                    <a:pt x="131331" y="41146"/>
                  </a:lnTo>
                  <a:lnTo>
                    <a:pt x="124779" y="18060"/>
                  </a:lnTo>
                  <a:lnTo>
                    <a:pt x="114068" y="0"/>
                  </a:lnTo>
                  <a:lnTo>
                    <a:pt x="109106" y="97"/>
                  </a:lnTo>
                  <a:lnTo>
                    <a:pt x="104628" y="6012"/>
                  </a:lnTo>
                  <a:lnTo>
                    <a:pt x="97703" y="29351"/>
                  </a:lnTo>
                  <a:lnTo>
                    <a:pt x="93805" y="79612"/>
                  </a:lnTo>
                  <a:lnTo>
                    <a:pt x="95607" y="139703"/>
                  </a:lnTo>
                  <a:lnTo>
                    <a:pt x="100592" y="194977"/>
                  </a:lnTo>
                  <a:lnTo>
                    <a:pt x="101758" y="243187"/>
                  </a:lnTo>
                  <a:lnTo>
                    <a:pt x="102276" y="291909"/>
                  </a:lnTo>
                  <a:lnTo>
                    <a:pt x="108157" y="343021"/>
                  </a:lnTo>
                  <a:lnTo>
                    <a:pt x="113389" y="400138"/>
                  </a:lnTo>
                  <a:lnTo>
                    <a:pt x="118364" y="428346"/>
                  </a:lnTo>
                  <a:lnTo>
                    <a:pt x="122499" y="434230"/>
                  </a:lnTo>
                  <a:lnTo>
                    <a:pt x="127595" y="434644"/>
                  </a:lnTo>
                  <a:lnTo>
                    <a:pt x="152584" y="415680"/>
                  </a:lnTo>
                  <a:lnTo>
                    <a:pt x="173106" y="396201"/>
                  </a:lnTo>
                  <a:lnTo>
                    <a:pt x="193258" y="388772"/>
                  </a:lnTo>
                  <a:lnTo>
                    <a:pt x="244323" y="378413"/>
                  </a:lnTo>
                  <a:lnTo>
                    <a:pt x="289896" y="363932"/>
                  </a:lnTo>
                  <a:lnTo>
                    <a:pt x="307166" y="352593"/>
                  </a:lnTo>
                  <a:lnTo>
                    <a:pt x="311537" y="345124"/>
                  </a:lnTo>
                  <a:lnTo>
                    <a:pt x="313275" y="327466"/>
                  </a:lnTo>
                  <a:lnTo>
                    <a:pt x="309761" y="320184"/>
                  </a:lnTo>
                  <a:lnTo>
                    <a:pt x="296498" y="308972"/>
                  </a:lnTo>
                  <a:lnTo>
                    <a:pt x="263711" y="301673"/>
                  </a:lnTo>
                  <a:lnTo>
                    <a:pt x="229950" y="305100"/>
                  </a:lnTo>
                  <a:lnTo>
                    <a:pt x="211504" y="319816"/>
                  </a:lnTo>
                  <a:lnTo>
                    <a:pt x="196676" y="341955"/>
                  </a:lnTo>
                  <a:lnTo>
                    <a:pt x="182921" y="381896"/>
                  </a:lnTo>
                  <a:lnTo>
                    <a:pt x="179293" y="413609"/>
                  </a:lnTo>
                  <a:lnTo>
                    <a:pt x="183920" y="437842"/>
                  </a:lnTo>
                  <a:lnTo>
                    <a:pt x="199678" y="464639"/>
                  </a:lnTo>
                  <a:lnTo>
                    <a:pt x="213647" y="478850"/>
                  </a:lnTo>
                  <a:lnTo>
                    <a:pt x="231554" y="489065"/>
                  </a:lnTo>
                  <a:lnTo>
                    <a:pt x="251211" y="491266"/>
                  </a:lnTo>
                  <a:lnTo>
                    <a:pt x="281676" y="4881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8141610" y="3050002"/>
              <a:ext cx="133790" cy="176250"/>
            </a:xfrm>
            <a:custGeom>
              <a:avLst/>
              <a:gdLst/>
              <a:ahLst/>
              <a:cxnLst/>
              <a:rect l="0" t="0" r="0" b="0"/>
              <a:pathLst>
                <a:path w="133790" h="176250">
                  <a:moveTo>
                    <a:pt x="133789" y="34847"/>
                  </a:moveTo>
                  <a:lnTo>
                    <a:pt x="128199" y="18080"/>
                  </a:lnTo>
                  <a:lnTo>
                    <a:pt x="116096" y="6728"/>
                  </a:lnTo>
                  <a:lnTo>
                    <a:pt x="107956" y="2063"/>
                  </a:lnTo>
                  <a:lnTo>
                    <a:pt x="89552" y="0"/>
                  </a:lnTo>
                  <a:lnTo>
                    <a:pt x="49141" y="8207"/>
                  </a:lnTo>
                  <a:lnTo>
                    <a:pt x="23441" y="23314"/>
                  </a:lnTo>
                  <a:lnTo>
                    <a:pt x="11435" y="39080"/>
                  </a:lnTo>
                  <a:lnTo>
                    <a:pt x="3371" y="60125"/>
                  </a:lnTo>
                  <a:lnTo>
                    <a:pt x="0" y="102519"/>
                  </a:lnTo>
                  <a:lnTo>
                    <a:pt x="7060" y="138346"/>
                  </a:lnTo>
                  <a:lnTo>
                    <a:pt x="17414" y="160396"/>
                  </a:lnTo>
                  <a:lnTo>
                    <a:pt x="25789" y="167679"/>
                  </a:lnTo>
                  <a:lnTo>
                    <a:pt x="47575" y="175772"/>
                  </a:lnTo>
                  <a:lnTo>
                    <a:pt x="69736" y="176249"/>
                  </a:lnTo>
                  <a:lnTo>
                    <a:pt x="123260" y="1611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8338570" y="3148020"/>
              <a:ext cx="21057" cy="126343"/>
            </a:xfrm>
            <a:custGeom>
              <a:avLst/>
              <a:gdLst/>
              <a:ahLst/>
              <a:cxnLst/>
              <a:rect l="0" t="0" r="0" b="0"/>
              <a:pathLst>
                <a:path w="21057" h="126343">
                  <a:moveTo>
                    <a:pt x="0" y="0"/>
                  </a:moveTo>
                  <a:lnTo>
                    <a:pt x="3119" y="42692"/>
                  </a:lnTo>
                  <a:lnTo>
                    <a:pt x="18211" y="102216"/>
                  </a:lnTo>
                  <a:lnTo>
                    <a:pt x="2105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317513" y="2990093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414762" y="3084508"/>
              <a:ext cx="239664" cy="147741"/>
            </a:xfrm>
            <a:custGeom>
              <a:avLst/>
              <a:gdLst/>
              <a:ahLst/>
              <a:cxnLst/>
              <a:rect l="0" t="0" r="0" b="0"/>
              <a:pathLst>
                <a:path w="239664" h="147741">
                  <a:moveTo>
                    <a:pt x="8036" y="116155"/>
                  </a:moveTo>
                  <a:lnTo>
                    <a:pt x="13625" y="132922"/>
                  </a:lnTo>
                  <a:lnTo>
                    <a:pt x="12932" y="134352"/>
                  </a:lnTo>
                  <a:lnTo>
                    <a:pt x="5923" y="126582"/>
                  </a:lnTo>
                  <a:lnTo>
                    <a:pt x="0" y="96888"/>
                  </a:lnTo>
                  <a:lnTo>
                    <a:pt x="339" y="38866"/>
                  </a:lnTo>
                  <a:lnTo>
                    <a:pt x="8905" y="13954"/>
                  </a:lnTo>
                  <a:lnTo>
                    <a:pt x="15634" y="8247"/>
                  </a:lnTo>
                  <a:lnTo>
                    <a:pt x="23629" y="6781"/>
                  </a:lnTo>
                  <a:lnTo>
                    <a:pt x="40703" y="11392"/>
                  </a:lnTo>
                  <a:lnTo>
                    <a:pt x="77907" y="39939"/>
                  </a:lnTo>
                  <a:lnTo>
                    <a:pt x="93599" y="65886"/>
                  </a:lnTo>
                  <a:lnTo>
                    <a:pt x="96664" y="67435"/>
                  </a:lnTo>
                  <a:lnTo>
                    <a:pt x="98706" y="63788"/>
                  </a:lnTo>
                  <a:lnTo>
                    <a:pt x="107574" y="29901"/>
                  </a:lnTo>
                  <a:lnTo>
                    <a:pt x="122796" y="5330"/>
                  </a:lnTo>
                  <a:lnTo>
                    <a:pt x="131336" y="1328"/>
                  </a:lnTo>
                  <a:lnTo>
                    <a:pt x="153303" y="0"/>
                  </a:lnTo>
                  <a:lnTo>
                    <a:pt x="172425" y="6429"/>
                  </a:lnTo>
                  <a:lnTo>
                    <a:pt x="180800" y="11419"/>
                  </a:lnTo>
                  <a:lnTo>
                    <a:pt x="193224" y="26322"/>
                  </a:lnTo>
                  <a:lnTo>
                    <a:pt x="218226" y="85002"/>
                  </a:lnTo>
                  <a:lnTo>
                    <a:pt x="239663" y="1477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725350" y="3084379"/>
              <a:ext cx="202816" cy="179456"/>
            </a:xfrm>
            <a:custGeom>
              <a:avLst/>
              <a:gdLst/>
              <a:ahLst/>
              <a:cxnLst/>
              <a:rect l="0" t="0" r="0" b="0"/>
              <a:pathLst>
                <a:path w="202816" h="179456">
                  <a:moveTo>
                    <a:pt x="108059" y="116284"/>
                  </a:moveTo>
                  <a:lnTo>
                    <a:pt x="105720" y="82662"/>
                  </a:lnTo>
                  <a:lnTo>
                    <a:pt x="78751" y="22877"/>
                  </a:lnTo>
                  <a:lnTo>
                    <a:pt x="62278" y="7309"/>
                  </a:lnTo>
                  <a:lnTo>
                    <a:pt x="52973" y="1520"/>
                  </a:lnTo>
                  <a:lnTo>
                    <a:pt x="44429" y="0"/>
                  </a:lnTo>
                  <a:lnTo>
                    <a:pt x="36394" y="1327"/>
                  </a:lnTo>
                  <a:lnTo>
                    <a:pt x="28697" y="4551"/>
                  </a:lnTo>
                  <a:lnTo>
                    <a:pt x="17025" y="17492"/>
                  </a:lnTo>
                  <a:lnTo>
                    <a:pt x="0" y="59985"/>
                  </a:lnTo>
                  <a:lnTo>
                    <a:pt x="132" y="105322"/>
                  </a:lnTo>
                  <a:lnTo>
                    <a:pt x="7581" y="144621"/>
                  </a:lnTo>
                  <a:lnTo>
                    <a:pt x="20118" y="164363"/>
                  </a:lnTo>
                  <a:lnTo>
                    <a:pt x="28375" y="172903"/>
                  </a:lnTo>
                  <a:lnTo>
                    <a:pt x="37388" y="176257"/>
                  </a:lnTo>
                  <a:lnTo>
                    <a:pt x="46907" y="176153"/>
                  </a:lnTo>
                  <a:lnTo>
                    <a:pt x="56762" y="173744"/>
                  </a:lnTo>
                  <a:lnTo>
                    <a:pt x="64503" y="168629"/>
                  </a:lnTo>
                  <a:lnTo>
                    <a:pt x="94986" y="125387"/>
                  </a:lnTo>
                  <a:lnTo>
                    <a:pt x="106647" y="85370"/>
                  </a:lnTo>
                  <a:lnTo>
                    <a:pt x="109457" y="87486"/>
                  </a:lnTo>
                  <a:lnTo>
                    <a:pt x="138297" y="148649"/>
                  </a:lnTo>
                  <a:lnTo>
                    <a:pt x="157833" y="174096"/>
                  </a:lnTo>
                  <a:lnTo>
                    <a:pt x="165808" y="178222"/>
                  </a:lnTo>
                  <a:lnTo>
                    <a:pt x="202815" y="1794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953686" y="2832165"/>
              <a:ext cx="48180" cy="484312"/>
            </a:xfrm>
            <a:custGeom>
              <a:avLst/>
              <a:gdLst/>
              <a:ahLst/>
              <a:cxnLst/>
              <a:rect l="0" t="0" r="0" b="0"/>
              <a:pathLst>
                <a:path w="48180" h="484312">
                  <a:moveTo>
                    <a:pt x="6065" y="0"/>
                  </a:moveTo>
                  <a:lnTo>
                    <a:pt x="0" y="33622"/>
                  </a:lnTo>
                  <a:lnTo>
                    <a:pt x="4520" y="91563"/>
                  </a:lnTo>
                  <a:lnTo>
                    <a:pt x="11349" y="153138"/>
                  </a:lnTo>
                  <a:lnTo>
                    <a:pt x="16728" y="207501"/>
                  </a:lnTo>
                  <a:lnTo>
                    <a:pt x="24722" y="269539"/>
                  </a:lnTo>
                  <a:lnTo>
                    <a:pt x="32238" y="331923"/>
                  </a:lnTo>
                  <a:lnTo>
                    <a:pt x="36047" y="383787"/>
                  </a:lnTo>
                  <a:lnTo>
                    <a:pt x="38503" y="445044"/>
                  </a:lnTo>
                  <a:lnTo>
                    <a:pt x="48179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706673" y="3568350"/>
              <a:ext cx="196848" cy="522924"/>
            </a:xfrm>
            <a:custGeom>
              <a:avLst/>
              <a:gdLst/>
              <a:ahLst/>
              <a:cxnLst/>
              <a:rect l="0" t="0" r="0" b="0"/>
              <a:pathLst>
                <a:path w="196848" h="522924">
                  <a:moveTo>
                    <a:pt x="10094" y="85038"/>
                  </a:moveTo>
                  <a:lnTo>
                    <a:pt x="13213" y="133969"/>
                  </a:lnTo>
                  <a:lnTo>
                    <a:pt x="18427" y="181815"/>
                  </a:lnTo>
                  <a:lnTo>
                    <a:pt x="20188" y="244795"/>
                  </a:lnTo>
                  <a:lnTo>
                    <a:pt x="20494" y="299270"/>
                  </a:lnTo>
                  <a:lnTo>
                    <a:pt x="20584" y="359864"/>
                  </a:lnTo>
                  <a:lnTo>
                    <a:pt x="20611" y="422272"/>
                  </a:lnTo>
                  <a:lnTo>
                    <a:pt x="20619" y="474038"/>
                  </a:lnTo>
                  <a:lnTo>
                    <a:pt x="20622" y="522923"/>
                  </a:lnTo>
                  <a:lnTo>
                    <a:pt x="13386" y="464023"/>
                  </a:lnTo>
                  <a:lnTo>
                    <a:pt x="11069" y="415179"/>
                  </a:lnTo>
                  <a:lnTo>
                    <a:pt x="10383" y="357943"/>
                  </a:lnTo>
                  <a:lnTo>
                    <a:pt x="10179" y="303419"/>
                  </a:lnTo>
                  <a:lnTo>
                    <a:pt x="8949" y="252559"/>
                  </a:lnTo>
                  <a:lnTo>
                    <a:pt x="1765" y="196508"/>
                  </a:lnTo>
                  <a:lnTo>
                    <a:pt x="0" y="135393"/>
                  </a:lnTo>
                  <a:lnTo>
                    <a:pt x="8057" y="79430"/>
                  </a:lnTo>
                  <a:lnTo>
                    <a:pt x="18719" y="45552"/>
                  </a:lnTo>
                  <a:lnTo>
                    <a:pt x="37345" y="20176"/>
                  </a:lnTo>
                  <a:lnTo>
                    <a:pt x="54961" y="5128"/>
                  </a:lnTo>
                  <a:lnTo>
                    <a:pt x="77608" y="0"/>
                  </a:lnTo>
                  <a:lnTo>
                    <a:pt x="102101" y="2790"/>
                  </a:lnTo>
                  <a:lnTo>
                    <a:pt x="134451" y="17514"/>
                  </a:lnTo>
                  <a:lnTo>
                    <a:pt x="151541" y="30071"/>
                  </a:lnTo>
                  <a:lnTo>
                    <a:pt x="174317" y="61473"/>
                  </a:lnTo>
                  <a:lnTo>
                    <a:pt x="190293" y="94824"/>
                  </a:lnTo>
                  <a:lnTo>
                    <a:pt x="196847" y="132521"/>
                  </a:lnTo>
                  <a:lnTo>
                    <a:pt x="193200" y="167737"/>
                  </a:lnTo>
                  <a:lnTo>
                    <a:pt x="184671" y="186524"/>
                  </a:lnTo>
                  <a:lnTo>
                    <a:pt x="160131" y="217649"/>
                  </a:lnTo>
                  <a:lnTo>
                    <a:pt x="134098" y="233645"/>
                  </a:lnTo>
                  <a:lnTo>
                    <a:pt x="98568" y="240204"/>
                  </a:lnTo>
                  <a:lnTo>
                    <a:pt x="78272" y="235499"/>
                  </a:lnTo>
                  <a:lnTo>
                    <a:pt x="31150" y="2008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979979" y="3369119"/>
              <a:ext cx="31587" cy="410612"/>
            </a:xfrm>
            <a:custGeom>
              <a:avLst/>
              <a:gdLst/>
              <a:ahLst/>
              <a:cxnLst/>
              <a:rect l="0" t="0" r="0" b="0"/>
              <a:pathLst>
                <a:path w="31587" h="410612">
                  <a:moveTo>
                    <a:pt x="0" y="0"/>
                  </a:moveTo>
                  <a:lnTo>
                    <a:pt x="3119" y="60384"/>
                  </a:lnTo>
                  <a:lnTo>
                    <a:pt x="11453" y="121226"/>
                  </a:lnTo>
                  <a:lnTo>
                    <a:pt x="16788" y="166182"/>
                  </a:lnTo>
                  <a:lnTo>
                    <a:pt x="19160" y="209559"/>
                  </a:lnTo>
                  <a:lnTo>
                    <a:pt x="23333" y="252235"/>
                  </a:lnTo>
                  <a:lnTo>
                    <a:pt x="29140" y="312602"/>
                  </a:lnTo>
                  <a:lnTo>
                    <a:pt x="30861" y="364414"/>
                  </a:lnTo>
                  <a:lnTo>
                    <a:pt x="31586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133152" y="3546095"/>
              <a:ext cx="204797" cy="210837"/>
            </a:xfrm>
            <a:custGeom>
              <a:avLst/>
              <a:gdLst/>
              <a:ahLst/>
              <a:cxnLst/>
              <a:rect l="0" t="0" r="0" b="0"/>
              <a:pathLst>
                <a:path w="204797" h="210837">
                  <a:moveTo>
                    <a:pt x="110039" y="117822"/>
                  </a:moveTo>
                  <a:lnTo>
                    <a:pt x="116105" y="85370"/>
                  </a:lnTo>
                  <a:lnTo>
                    <a:pt x="113515" y="64794"/>
                  </a:lnTo>
                  <a:lnTo>
                    <a:pt x="105345" y="47071"/>
                  </a:lnTo>
                  <a:lnTo>
                    <a:pt x="81036" y="16629"/>
                  </a:lnTo>
                  <a:lnTo>
                    <a:pt x="55042" y="751"/>
                  </a:lnTo>
                  <a:lnTo>
                    <a:pt x="46469" y="0"/>
                  </a:lnTo>
                  <a:lnTo>
                    <a:pt x="30703" y="5405"/>
                  </a:lnTo>
                  <a:lnTo>
                    <a:pt x="19017" y="18726"/>
                  </a:lnTo>
                  <a:lnTo>
                    <a:pt x="11093" y="37514"/>
                  </a:lnTo>
                  <a:lnTo>
                    <a:pt x="0" y="95663"/>
                  </a:lnTo>
                  <a:lnTo>
                    <a:pt x="3320" y="152381"/>
                  </a:lnTo>
                  <a:lnTo>
                    <a:pt x="6456" y="177635"/>
                  </a:lnTo>
                  <a:lnTo>
                    <a:pt x="15649" y="200558"/>
                  </a:lnTo>
                  <a:lnTo>
                    <a:pt x="23716" y="206904"/>
                  </a:lnTo>
                  <a:lnTo>
                    <a:pt x="45157" y="210836"/>
                  </a:lnTo>
                  <a:lnTo>
                    <a:pt x="64045" y="205565"/>
                  </a:lnTo>
                  <a:lnTo>
                    <a:pt x="72358" y="200884"/>
                  </a:lnTo>
                  <a:lnTo>
                    <a:pt x="84713" y="186324"/>
                  </a:lnTo>
                  <a:lnTo>
                    <a:pt x="109665" y="124774"/>
                  </a:lnTo>
                  <a:lnTo>
                    <a:pt x="113299" y="111928"/>
                  </a:lnTo>
                  <a:lnTo>
                    <a:pt x="116892" y="106874"/>
                  </a:lnTo>
                  <a:lnTo>
                    <a:pt x="120457" y="107013"/>
                  </a:lnTo>
                  <a:lnTo>
                    <a:pt x="128707" y="117697"/>
                  </a:lnTo>
                  <a:lnTo>
                    <a:pt x="147676" y="146511"/>
                  </a:lnTo>
                  <a:lnTo>
                    <a:pt x="165371" y="159038"/>
                  </a:lnTo>
                  <a:lnTo>
                    <a:pt x="204796" y="1704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410906" y="3539906"/>
              <a:ext cx="127084" cy="197711"/>
            </a:xfrm>
            <a:custGeom>
              <a:avLst/>
              <a:gdLst/>
              <a:ahLst/>
              <a:cxnLst/>
              <a:rect l="0" t="0" r="0" b="0"/>
              <a:pathLst>
                <a:path w="127084" h="197711">
                  <a:moveTo>
                    <a:pt x="127083" y="29254"/>
                  </a:moveTo>
                  <a:lnTo>
                    <a:pt x="109103" y="13613"/>
                  </a:lnTo>
                  <a:lnTo>
                    <a:pt x="92186" y="5535"/>
                  </a:lnTo>
                  <a:lnTo>
                    <a:pt x="57342" y="0"/>
                  </a:lnTo>
                  <a:lnTo>
                    <a:pt x="37206" y="4944"/>
                  </a:lnTo>
                  <a:lnTo>
                    <a:pt x="20457" y="16110"/>
                  </a:lnTo>
                  <a:lnTo>
                    <a:pt x="5215" y="32771"/>
                  </a:lnTo>
                  <a:lnTo>
                    <a:pt x="0" y="58113"/>
                  </a:lnTo>
                  <a:lnTo>
                    <a:pt x="6184" y="110864"/>
                  </a:lnTo>
                  <a:lnTo>
                    <a:pt x="20941" y="144292"/>
                  </a:lnTo>
                  <a:lnTo>
                    <a:pt x="40132" y="170834"/>
                  </a:lnTo>
                  <a:lnTo>
                    <a:pt x="84969" y="197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601160" y="3558666"/>
              <a:ext cx="132122" cy="189480"/>
            </a:xfrm>
            <a:custGeom>
              <a:avLst/>
              <a:gdLst/>
              <a:ahLst/>
              <a:cxnLst/>
              <a:rect l="0" t="0" r="0" b="0"/>
              <a:pathLst>
                <a:path w="132122" h="189480">
                  <a:moveTo>
                    <a:pt x="0" y="126308"/>
                  </a:moveTo>
                  <a:lnTo>
                    <a:pt x="17981" y="110667"/>
                  </a:lnTo>
                  <a:lnTo>
                    <a:pt x="74354" y="87871"/>
                  </a:lnTo>
                  <a:lnTo>
                    <a:pt x="104309" y="76054"/>
                  </a:lnTo>
                  <a:lnTo>
                    <a:pt x="120839" y="64589"/>
                  </a:lnTo>
                  <a:lnTo>
                    <a:pt x="129746" y="45455"/>
                  </a:lnTo>
                  <a:lnTo>
                    <a:pt x="132121" y="33801"/>
                  </a:lnTo>
                  <a:lnTo>
                    <a:pt x="131364" y="23693"/>
                  </a:lnTo>
                  <a:lnTo>
                    <a:pt x="124285" y="6221"/>
                  </a:lnTo>
                  <a:lnTo>
                    <a:pt x="116782" y="1796"/>
                  </a:lnTo>
                  <a:lnTo>
                    <a:pt x="95967" y="0"/>
                  </a:lnTo>
                  <a:lnTo>
                    <a:pt x="63530" y="5565"/>
                  </a:lnTo>
                  <a:lnTo>
                    <a:pt x="45393" y="17662"/>
                  </a:lnTo>
                  <a:lnTo>
                    <a:pt x="37281" y="25802"/>
                  </a:lnTo>
                  <a:lnTo>
                    <a:pt x="28268" y="47323"/>
                  </a:lnTo>
                  <a:lnTo>
                    <a:pt x="22482" y="99268"/>
                  </a:lnTo>
                  <a:lnTo>
                    <a:pt x="27069" y="135063"/>
                  </a:lnTo>
                  <a:lnTo>
                    <a:pt x="41426" y="167896"/>
                  </a:lnTo>
                  <a:lnTo>
                    <a:pt x="49844" y="175090"/>
                  </a:lnTo>
                  <a:lnTo>
                    <a:pt x="71676" y="183084"/>
                  </a:lnTo>
                  <a:lnTo>
                    <a:pt x="126342" y="189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790673" y="3533011"/>
              <a:ext cx="200788" cy="243466"/>
            </a:xfrm>
            <a:custGeom>
              <a:avLst/>
              <a:gdLst/>
              <a:ahLst/>
              <a:cxnLst/>
              <a:rect l="0" t="0" r="0" b="0"/>
              <a:pathLst>
                <a:path w="200788" h="243466">
                  <a:moveTo>
                    <a:pt x="200042" y="15092"/>
                  </a:moveTo>
                  <a:lnTo>
                    <a:pt x="156079" y="438"/>
                  </a:lnTo>
                  <a:lnTo>
                    <a:pt x="136049" y="0"/>
                  </a:lnTo>
                  <a:lnTo>
                    <a:pt x="73627" y="15616"/>
                  </a:lnTo>
                  <a:lnTo>
                    <a:pt x="63123" y="18951"/>
                  </a:lnTo>
                  <a:lnTo>
                    <a:pt x="54950" y="24684"/>
                  </a:lnTo>
                  <a:lnTo>
                    <a:pt x="42750" y="40412"/>
                  </a:lnTo>
                  <a:lnTo>
                    <a:pt x="39668" y="59101"/>
                  </a:lnTo>
                  <a:lnTo>
                    <a:pt x="40483" y="68998"/>
                  </a:lnTo>
                  <a:lnTo>
                    <a:pt x="50748" y="86233"/>
                  </a:lnTo>
                  <a:lnTo>
                    <a:pt x="67008" y="100523"/>
                  </a:lnTo>
                  <a:lnTo>
                    <a:pt x="126679" y="128055"/>
                  </a:lnTo>
                  <a:lnTo>
                    <a:pt x="179029" y="159531"/>
                  </a:lnTo>
                  <a:lnTo>
                    <a:pt x="193822" y="176383"/>
                  </a:lnTo>
                  <a:lnTo>
                    <a:pt x="199405" y="185791"/>
                  </a:lnTo>
                  <a:lnTo>
                    <a:pt x="200787" y="195572"/>
                  </a:lnTo>
                  <a:lnTo>
                    <a:pt x="196084" y="215798"/>
                  </a:lnTo>
                  <a:lnTo>
                    <a:pt x="189214" y="223765"/>
                  </a:lnTo>
                  <a:lnTo>
                    <a:pt x="169103" y="235738"/>
                  </a:lnTo>
                  <a:lnTo>
                    <a:pt x="125884" y="243465"/>
                  </a:lnTo>
                  <a:lnTo>
                    <a:pt x="75689" y="237671"/>
                  </a:lnTo>
                  <a:lnTo>
                    <a:pt x="31979" y="222142"/>
                  </a:lnTo>
                  <a:lnTo>
                    <a:pt x="0" y="2046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306570" y="3684974"/>
              <a:ext cx="31586" cy="178985"/>
            </a:xfrm>
            <a:custGeom>
              <a:avLst/>
              <a:gdLst/>
              <a:ahLst/>
              <a:cxnLst/>
              <a:rect l="0" t="0" r="0" b="0"/>
              <a:pathLst>
                <a:path w="31586" h="178985">
                  <a:moveTo>
                    <a:pt x="31585" y="0"/>
                  </a:moveTo>
                  <a:lnTo>
                    <a:pt x="20407" y="16767"/>
                  </a:lnTo>
                  <a:lnTo>
                    <a:pt x="13455" y="55141"/>
                  </a:lnTo>
                  <a:lnTo>
                    <a:pt x="9937" y="110934"/>
                  </a:lnTo>
                  <a:lnTo>
                    <a:pt x="2309" y="153844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306570" y="353757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375853" y="3658633"/>
              <a:ext cx="149522" cy="194798"/>
            </a:xfrm>
            <a:custGeom>
              <a:avLst/>
              <a:gdLst/>
              <a:ahLst/>
              <a:cxnLst/>
              <a:rect l="0" t="0" r="0" b="0"/>
              <a:pathLst>
                <a:path w="149522" h="194798">
                  <a:moveTo>
                    <a:pt x="25473" y="89512"/>
                  </a:moveTo>
                  <a:lnTo>
                    <a:pt x="28593" y="146776"/>
                  </a:lnTo>
                  <a:lnTo>
                    <a:pt x="31062" y="162783"/>
                  </a:lnTo>
                  <a:lnTo>
                    <a:pt x="29199" y="171115"/>
                  </a:lnTo>
                  <a:lnTo>
                    <a:pt x="24448" y="174329"/>
                  </a:lnTo>
                  <a:lnTo>
                    <a:pt x="17771" y="174133"/>
                  </a:lnTo>
                  <a:lnTo>
                    <a:pt x="13319" y="169322"/>
                  </a:lnTo>
                  <a:lnTo>
                    <a:pt x="0" y="115157"/>
                  </a:lnTo>
                  <a:lnTo>
                    <a:pt x="1288" y="80343"/>
                  </a:lnTo>
                  <a:lnTo>
                    <a:pt x="13374" y="31072"/>
                  </a:lnTo>
                  <a:lnTo>
                    <a:pt x="24385" y="12456"/>
                  </a:lnTo>
                  <a:lnTo>
                    <a:pt x="34106" y="6556"/>
                  </a:lnTo>
                  <a:lnTo>
                    <a:pt x="60506" y="0"/>
                  </a:lnTo>
                  <a:lnTo>
                    <a:pt x="72225" y="1761"/>
                  </a:lnTo>
                  <a:lnTo>
                    <a:pt x="91485" y="13077"/>
                  </a:lnTo>
                  <a:lnTo>
                    <a:pt x="115482" y="39178"/>
                  </a:lnTo>
                  <a:lnTo>
                    <a:pt x="144072" y="100243"/>
                  </a:lnTo>
                  <a:lnTo>
                    <a:pt x="149521" y="137275"/>
                  </a:lnTo>
                  <a:lnTo>
                    <a:pt x="141287" y="1947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875302" y="3527046"/>
              <a:ext cx="10336" cy="379027"/>
            </a:xfrm>
            <a:custGeom>
              <a:avLst/>
              <a:gdLst/>
              <a:ahLst/>
              <a:cxnLst/>
              <a:rect l="0" t="0" r="0" b="0"/>
              <a:pathLst>
                <a:path w="10336" h="379027">
                  <a:moveTo>
                    <a:pt x="10335" y="0"/>
                  </a:moveTo>
                  <a:lnTo>
                    <a:pt x="7215" y="42692"/>
                  </a:lnTo>
                  <a:lnTo>
                    <a:pt x="2002" y="86349"/>
                  </a:lnTo>
                  <a:lnTo>
                    <a:pt x="457" y="148028"/>
                  </a:lnTo>
                  <a:lnTo>
                    <a:pt x="0" y="210756"/>
                  </a:lnTo>
                  <a:lnTo>
                    <a:pt x="2984" y="270677"/>
                  </a:lnTo>
                  <a:lnTo>
                    <a:pt x="8157" y="322356"/>
                  </a:lnTo>
                  <a:lnTo>
                    <a:pt x="10335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748767" y="3663917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08168" y="16788"/>
                  </a:lnTo>
                  <a:lnTo>
                    <a:pt x="156759" y="23333"/>
                  </a:lnTo>
                  <a:lnTo>
                    <a:pt x="101544" y="35544"/>
                  </a:lnTo>
                  <a:lnTo>
                    <a:pt x="46747" y="4805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992461" y="3474404"/>
              <a:ext cx="345902" cy="438682"/>
            </a:xfrm>
            <a:custGeom>
              <a:avLst/>
              <a:gdLst/>
              <a:ahLst/>
              <a:cxnLst/>
              <a:rect l="0" t="0" r="0" b="0"/>
              <a:pathLst>
                <a:path w="345902" h="438682">
                  <a:moveTo>
                    <a:pt x="19518" y="0"/>
                  </a:moveTo>
                  <a:lnTo>
                    <a:pt x="12282" y="27556"/>
                  </a:lnTo>
                  <a:lnTo>
                    <a:pt x="12760" y="80659"/>
                  </a:lnTo>
                  <a:lnTo>
                    <a:pt x="18183" y="131226"/>
                  </a:lnTo>
                  <a:lnTo>
                    <a:pt x="19123" y="183551"/>
                  </a:lnTo>
                  <a:lnTo>
                    <a:pt x="19343" y="226248"/>
                  </a:lnTo>
                  <a:lnTo>
                    <a:pt x="20610" y="270180"/>
                  </a:lnTo>
                  <a:lnTo>
                    <a:pt x="26730" y="327798"/>
                  </a:lnTo>
                  <a:lnTo>
                    <a:pt x="29063" y="381914"/>
                  </a:lnTo>
                  <a:lnTo>
                    <a:pt x="29609" y="417354"/>
                  </a:lnTo>
                  <a:lnTo>
                    <a:pt x="27415" y="426805"/>
                  </a:lnTo>
                  <a:lnTo>
                    <a:pt x="23613" y="430766"/>
                  </a:lnTo>
                  <a:lnTo>
                    <a:pt x="18738" y="431066"/>
                  </a:lnTo>
                  <a:lnTo>
                    <a:pt x="15489" y="426588"/>
                  </a:lnTo>
                  <a:lnTo>
                    <a:pt x="10915" y="396758"/>
                  </a:lnTo>
                  <a:lnTo>
                    <a:pt x="6251" y="337988"/>
                  </a:lnTo>
                  <a:lnTo>
                    <a:pt x="0" y="280972"/>
                  </a:lnTo>
                  <a:lnTo>
                    <a:pt x="1105" y="225820"/>
                  </a:lnTo>
                  <a:lnTo>
                    <a:pt x="9775" y="202140"/>
                  </a:lnTo>
                  <a:lnTo>
                    <a:pt x="24546" y="186156"/>
                  </a:lnTo>
                  <a:lnTo>
                    <a:pt x="33399" y="180256"/>
                  </a:lnTo>
                  <a:lnTo>
                    <a:pt x="42810" y="178662"/>
                  </a:lnTo>
                  <a:lnTo>
                    <a:pt x="62625" y="183130"/>
                  </a:lnTo>
                  <a:lnTo>
                    <a:pt x="87923" y="198800"/>
                  </a:lnTo>
                  <a:lnTo>
                    <a:pt x="131666" y="253499"/>
                  </a:lnTo>
                  <a:lnTo>
                    <a:pt x="155443" y="316887"/>
                  </a:lnTo>
                  <a:lnTo>
                    <a:pt x="170240" y="372210"/>
                  </a:lnTo>
                  <a:lnTo>
                    <a:pt x="175311" y="414181"/>
                  </a:lnTo>
                  <a:lnTo>
                    <a:pt x="174852" y="420010"/>
                  </a:lnTo>
                  <a:lnTo>
                    <a:pt x="173377" y="420386"/>
                  </a:lnTo>
                  <a:lnTo>
                    <a:pt x="171224" y="417128"/>
                  </a:lnTo>
                  <a:lnTo>
                    <a:pt x="173782" y="390186"/>
                  </a:lnTo>
                  <a:lnTo>
                    <a:pt x="181949" y="358156"/>
                  </a:lnTo>
                  <a:lnTo>
                    <a:pt x="202956" y="326439"/>
                  </a:lnTo>
                  <a:lnTo>
                    <a:pt x="231408" y="300403"/>
                  </a:lnTo>
                  <a:lnTo>
                    <a:pt x="280868" y="279051"/>
                  </a:lnTo>
                  <a:lnTo>
                    <a:pt x="329458" y="260448"/>
                  </a:lnTo>
                  <a:lnTo>
                    <a:pt x="338449" y="254350"/>
                  </a:lnTo>
                  <a:lnTo>
                    <a:pt x="343273" y="246776"/>
                  </a:lnTo>
                  <a:lnTo>
                    <a:pt x="345513" y="229001"/>
                  </a:lnTo>
                  <a:lnTo>
                    <a:pt x="342133" y="220518"/>
                  </a:lnTo>
                  <a:lnTo>
                    <a:pt x="329019" y="204852"/>
                  </a:lnTo>
                  <a:lnTo>
                    <a:pt x="320608" y="200909"/>
                  </a:lnTo>
                  <a:lnTo>
                    <a:pt x="301905" y="199647"/>
                  </a:lnTo>
                  <a:lnTo>
                    <a:pt x="271644" y="205514"/>
                  </a:lnTo>
                  <a:lnTo>
                    <a:pt x="254016" y="217681"/>
                  </a:lnTo>
                  <a:lnTo>
                    <a:pt x="239553" y="234787"/>
                  </a:lnTo>
                  <a:lnTo>
                    <a:pt x="216834" y="284685"/>
                  </a:lnTo>
                  <a:lnTo>
                    <a:pt x="211343" y="327156"/>
                  </a:lnTo>
                  <a:lnTo>
                    <a:pt x="215306" y="371196"/>
                  </a:lnTo>
                  <a:lnTo>
                    <a:pt x="229478" y="408291"/>
                  </a:lnTo>
                  <a:lnTo>
                    <a:pt x="245024" y="424398"/>
                  </a:lnTo>
                  <a:lnTo>
                    <a:pt x="254083" y="430331"/>
                  </a:lnTo>
                  <a:lnTo>
                    <a:pt x="289190" y="438681"/>
                  </a:lnTo>
                  <a:lnTo>
                    <a:pt x="345901" y="4316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606642" y="3427158"/>
              <a:ext cx="173918" cy="489444"/>
            </a:xfrm>
            <a:custGeom>
              <a:avLst/>
              <a:gdLst/>
              <a:ahLst/>
              <a:cxnLst/>
              <a:rect l="0" t="0" r="0" b="0"/>
              <a:pathLst>
                <a:path w="173918" h="489444">
                  <a:moveTo>
                    <a:pt x="15990" y="489443"/>
                  </a:moveTo>
                  <a:lnTo>
                    <a:pt x="10400" y="472675"/>
                  </a:lnTo>
                  <a:lnTo>
                    <a:pt x="10775" y="455084"/>
                  </a:lnTo>
                  <a:lnTo>
                    <a:pt x="15303" y="396444"/>
                  </a:lnTo>
                  <a:lnTo>
                    <a:pt x="15853" y="338578"/>
                  </a:lnTo>
                  <a:lnTo>
                    <a:pt x="12830" y="288374"/>
                  </a:lnTo>
                  <a:lnTo>
                    <a:pt x="7645" y="236454"/>
                  </a:lnTo>
                  <a:lnTo>
                    <a:pt x="6108" y="187146"/>
                  </a:lnTo>
                  <a:lnTo>
                    <a:pt x="0" y="128563"/>
                  </a:lnTo>
                  <a:lnTo>
                    <a:pt x="3170" y="71930"/>
                  </a:lnTo>
                  <a:lnTo>
                    <a:pt x="7122" y="32073"/>
                  </a:lnTo>
                  <a:lnTo>
                    <a:pt x="16338" y="12816"/>
                  </a:lnTo>
                  <a:lnTo>
                    <a:pt x="24411" y="6745"/>
                  </a:lnTo>
                  <a:lnTo>
                    <a:pt x="45859" y="0"/>
                  </a:lnTo>
                  <a:lnTo>
                    <a:pt x="84242" y="1792"/>
                  </a:lnTo>
                  <a:lnTo>
                    <a:pt x="105206" y="9886"/>
                  </a:lnTo>
                  <a:lnTo>
                    <a:pt x="157587" y="44544"/>
                  </a:lnTo>
                  <a:lnTo>
                    <a:pt x="173917" y="577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517347" y="3716559"/>
              <a:ext cx="200042" cy="42115"/>
            </a:xfrm>
            <a:custGeom>
              <a:avLst/>
              <a:gdLst/>
              <a:ahLst/>
              <a:cxnLst/>
              <a:rect l="0" t="0" r="0" b="0"/>
              <a:pathLst>
                <a:path w="200042" h="42115">
                  <a:moveTo>
                    <a:pt x="200041" y="0"/>
                  </a:moveTo>
                  <a:lnTo>
                    <a:pt x="146167" y="17959"/>
                  </a:lnTo>
                  <a:lnTo>
                    <a:pt x="89004" y="35149"/>
                  </a:lnTo>
                  <a:lnTo>
                    <a:pt x="27001" y="4119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728915" y="3758500"/>
              <a:ext cx="199044" cy="201084"/>
            </a:xfrm>
            <a:custGeom>
              <a:avLst/>
              <a:gdLst/>
              <a:ahLst/>
              <a:cxnLst/>
              <a:rect l="0" t="0" r="0" b="0"/>
              <a:pathLst>
                <a:path w="199044" h="201084">
                  <a:moveTo>
                    <a:pt x="125344" y="115987"/>
                  </a:moveTo>
                  <a:lnTo>
                    <a:pt x="122224" y="73295"/>
                  </a:lnTo>
                  <a:lnTo>
                    <a:pt x="106216" y="22324"/>
                  </a:lnTo>
                  <a:lnTo>
                    <a:pt x="95005" y="5729"/>
                  </a:lnTo>
                  <a:lnTo>
                    <a:pt x="86401" y="1537"/>
                  </a:lnTo>
                  <a:lnTo>
                    <a:pt x="64362" y="0"/>
                  </a:lnTo>
                  <a:lnTo>
                    <a:pt x="31236" y="11300"/>
                  </a:lnTo>
                  <a:lnTo>
                    <a:pt x="16058" y="26175"/>
                  </a:lnTo>
                  <a:lnTo>
                    <a:pt x="10373" y="35056"/>
                  </a:lnTo>
                  <a:lnTo>
                    <a:pt x="2372" y="75500"/>
                  </a:lnTo>
                  <a:lnTo>
                    <a:pt x="0" y="124528"/>
                  </a:lnTo>
                  <a:lnTo>
                    <a:pt x="10476" y="170510"/>
                  </a:lnTo>
                  <a:lnTo>
                    <a:pt x="25158" y="190132"/>
                  </a:lnTo>
                  <a:lnTo>
                    <a:pt x="33987" y="197003"/>
                  </a:lnTo>
                  <a:lnTo>
                    <a:pt x="43382" y="200413"/>
                  </a:lnTo>
                  <a:lnTo>
                    <a:pt x="63180" y="201083"/>
                  </a:lnTo>
                  <a:lnTo>
                    <a:pt x="71033" y="197284"/>
                  </a:lnTo>
                  <a:lnTo>
                    <a:pt x="82878" y="183704"/>
                  </a:lnTo>
                  <a:lnTo>
                    <a:pt x="107457" y="125990"/>
                  </a:lnTo>
                  <a:lnTo>
                    <a:pt x="112635" y="89185"/>
                  </a:lnTo>
                  <a:lnTo>
                    <a:pt x="112192" y="84081"/>
                  </a:lnTo>
                  <a:lnTo>
                    <a:pt x="110727" y="84187"/>
                  </a:lnTo>
                  <a:lnTo>
                    <a:pt x="108580" y="87768"/>
                  </a:lnTo>
                  <a:lnTo>
                    <a:pt x="109315" y="101105"/>
                  </a:lnTo>
                  <a:lnTo>
                    <a:pt x="114710" y="117562"/>
                  </a:lnTo>
                  <a:lnTo>
                    <a:pt x="124907" y="132674"/>
                  </a:lnTo>
                  <a:lnTo>
                    <a:pt x="133242" y="137640"/>
                  </a:lnTo>
                  <a:lnTo>
                    <a:pt x="154980" y="143158"/>
                  </a:lnTo>
                  <a:lnTo>
                    <a:pt x="174001" y="142491"/>
                  </a:lnTo>
                  <a:lnTo>
                    <a:pt x="199043" y="1370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935174" y="3757528"/>
              <a:ext cx="161242" cy="172820"/>
            </a:xfrm>
            <a:custGeom>
              <a:avLst/>
              <a:gdLst/>
              <a:ahLst/>
              <a:cxnLst/>
              <a:rect l="0" t="0" r="0" b="0"/>
              <a:pathLst>
                <a:path w="161242" h="172820">
                  <a:moveTo>
                    <a:pt x="119126" y="32731"/>
                  </a:moveTo>
                  <a:lnTo>
                    <a:pt x="89818" y="3422"/>
                  </a:lnTo>
                  <a:lnTo>
                    <a:pt x="82040" y="324"/>
                  </a:lnTo>
                  <a:lnTo>
                    <a:pt x="64039" y="0"/>
                  </a:lnTo>
                  <a:lnTo>
                    <a:pt x="47460" y="6875"/>
                  </a:lnTo>
                  <a:lnTo>
                    <a:pt x="17752" y="30353"/>
                  </a:lnTo>
                  <a:lnTo>
                    <a:pt x="2001" y="61792"/>
                  </a:lnTo>
                  <a:lnTo>
                    <a:pt x="0" y="87371"/>
                  </a:lnTo>
                  <a:lnTo>
                    <a:pt x="4180" y="111997"/>
                  </a:lnTo>
                  <a:lnTo>
                    <a:pt x="19688" y="139015"/>
                  </a:lnTo>
                  <a:lnTo>
                    <a:pt x="32428" y="154448"/>
                  </a:lnTo>
                  <a:lnTo>
                    <a:pt x="58343" y="170700"/>
                  </a:lnTo>
                  <a:lnTo>
                    <a:pt x="81193" y="172819"/>
                  </a:lnTo>
                  <a:lnTo>
                    <a:pt x="105777" y="168692"/>
                  </a:lnTo>
                  <a:lnTo>
                    <a:pt x="128401" y="159058"/>
                  </a:lnTo>
                  <a:lnTo>
                    <a:pt x="143915" y="146978"/>
                  </a:lnTo>
                  <a:lnTo>
                    <a:pt x="161241" y="1274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160236" y="3516518"/>
              <a:ext cx="30936" cy="421141"/>
            </a:xfrm>
            <a:custGeom>
              <a:avLst/>
              <a:gdLst/>
              <a:ahLst/>
              <a:cxnLst/>
              <a:rect l="0" t="0" r="0" b="0"/>
              <a:pathLst>
                <a:path w="30936" h="421141">
                  <a:moveTo>
                    <a:pt x="9878" y="0"/>
                  </a:moveTo>
                  <a:lnTo>
                    <a:pt x="2643" y="27555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8452" y="194676"/>
                  </a:lnTo>
                  <a:lnTo>
                    <a:pt x="9456" y="248625"/>
                  </a:lnTo>
                  <a:lnTo>
                    <a:pt x="17029" y="310850"/>
                  </a:lnTo>
                  <a:lnTo>
                    <a:pt x="19739" y="368202"/>
                  </a:lnTo>
                  <a:lnTo>
                    <a:pt x="21280" y="392932"/>
                  </a:lnTo>
                  <a:lnTo>
                    <a:pt x="30935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054300" y="3647799"/>
              <a:ext cx="263214" cy="5590"/>
            </a:xfrm>
            <a:custGeom>
              <a:avLst/>
              <a:gdLst/>
              <a:ahLst/>
              <a:cxnLst/>
              <a:rect l="0" t="0" r="0" b="0"/>
              <a:pathLst>
                <a:path w="263214" h="5590">
                  <a:moveTo>
                    <a:pt x="263213" y="5589"/>
                  </a:moveTo>
                  <a:lnTo>
                    <a:pt x="204595" y="0"/>
                  </a:lnTo>
                  <a:lnTo>
                    <a:pt x="150422" y="3272"/>
                  </a:lnTo>
                  <a:lnTo>
                    <a:pt x="94661" y="5131"/>
                  </a:lnTo>
                  <a:lnTo>
                    <a:pt x="38585" y="5499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225518" y="3779730"/>
              <a:ext cx="173468" cy="216163"/>
            </a:xfrm>
            <a:custGeom>
              <a:avLst/>
              <a:gdLst/>
              <a:ahLst/>
              <a:cxnLst/>
              <a:rect l="0" t="0" r="0" b="0"/>
              <a:pathLst>
                <a:path w="173468" h="216163">
                  <a:moveTo>
                    <a:pt x="113052" y="31586"/>
                  </a:moveTo>
                  <a:lnTo>
                    <a:pt x="101873" y="20407"/>
                  </a:lnTo>
                  <a:lnTo>
                    <a:pt x="83907" y="14919"/>
                  </a:lnTo>
                  <a:lnTo>
                    <a:pt x="72565" y="13456"/>
                  </a:lnTo>
                  <a:lnTo>
                    <a:pt x="53724" y="18069"/>
                  </a:lnTo>
                  <a:lnTo>
                    <a:pt x="22564" y="40094"/>
                  </a:lnTo>
                  <a:lnTo>
                    <a:pt x="6561" y="65692"/>
                  </a:lnTo>
                  <a:lnTo>
                    <a:pt x="0" y="101093"/>
                  </a:lnTo>
                  <a:lnTo>
                    <a:pt x="3646" y="141218"/>
                  </a:lnTo>
                  <a:lnTo>
                    <a:pt x="17724" y="177153"/>
                  </a:lnTo>
                  <a:lnTo>
                    <a:pt x="36714" y="204438"/>
                  </a:lnTo>
                  <a:lnTo>
                    <a:pt x="56507" y="213694"/>
                  </a:lnTo>
                  <a:lnTo>
                    <a:pt x="68336" y="216162"/>
                  </a:lnTo>
                  <a:lnTo>
                    <a:pt x="90839" y="212666"/>
                  </a:lnTo>
                  <a:lnTo>
                    <a:pt x="120118" y="197543"/>
                  </a:lnTo>
                  <a:lnTo>
                    <a:pt x="150973" y="171472"/>
                  </a:lnTo>
                  <a:lnTo>
                    <a:pt x="166921" y="139584"/>
                  </a:lnTo>
                  <a:lnTo>
                    <a:pt x="173467" y="100500"/>
                  </a:lnTo>
                  <a:lnTo>
                    <a:pt x="164228" y="59284"/>
                  </a:lnTo>
                  <a:lnTo>
                    <a:pt x="146672" y="28614"/>
                  </a:lnTo>
                  <a:lnTo>
                    <a:pt x="130334" y="15447"/>
                  </a:lnTo>
                  <a:lnTo>
                    <a:pt x="9199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8394848" y="3758673"/>
              <a:ext cx="101650" cy="193100"/>
            </a:xfrm>
            <a:custGeom>
              <a:avLst/>
              <a:gdLst/>
              <a:ahLst/>
              <a:cxnLst/>
              <a:rect l="0" t="0" r="0" b="0"/>
              <a:pathLst>
                <a:path w="101650" h="193100">
                  <a:moveTo>
                    <a:pt x="6893" y="105285"/>
                  </a:moveTo>
                  <a:lnTo>
                    <a:pt x="41640" y="168713"/>
                  </a:lnTo>
                  <a:lnTo>
                    <a:pt x="52544" y="193099"/>
                  </a:lnTo>
                  <a:lnTo>
                    <a:pt x="52534" y="191904"/>
                  </a:lnTo>
                  <a:lnTo>
                    <a:pt x="29530" y="137427"/>
                  </a:lnTo>
                  <a:lnTo>
                    <a:pt x="4545" y="83132"/>
                  </a:lnTo>
                  <a:lnTo>
                    <a:pt x="0" y="57614"/>
                  </a:lnTo>
                  <a:lnTo>
                    <a:pt x="4219" y="33795"/>
                  </a:lnTo>
                  <a:lnTo>
                    <a:pt x="8620" y="22530"/>
                  </a:lnTo>
                  <a:lnTo>
                    <a:pt x="16233" y="15020"/>
                  </a:lnTo>
                  <a:lnTo>
                    <a:pt x="37170" y="6676"/>
                  </a:lnTo>
                  <a:lnTo>
                    <a:pt x="89923" y="879"/>
                  </a:lnTo>
                  <a:lnTo>
                    <a:pt x="1016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8556539" y="3744232"/>
              <a:ext cx="152739" cy="243087"/>
            </a:xfrm>
            <a:custGeom>
              <a:avLst/>
              <a:gdLst/>
              <a:ahLst/>
              <a:cxnLst/>
              <a:rect l="0" t="0" r="0" b="0"/>
              <a:pathLst>
                <a:path w="152739" h="243087">
                  <a:moveTo>
                    <a:pt x="108415" y="24970"/>
                  </a:moveTo>
                  <a:lnTo>
                    <a:pt x="90433" y="9329"/>
                  </a:lnTo>
                  <a:lnTo>
                    <a:pt x="73517" y="1251"/>
                  </a:lnTo>
                  <a:lnTo>
                    <a:pt x="54299" y="0"/>
                  </a:lnTo>
                  <a:lnTo>
                    <a:pt x="35230" y="4513"/>
                  </a:lnTo>
                  <a:lnTo>
                    <a:pt x="18956" y="14318"/>
                  </a:lnTo>
                  <a:lnTo>
                    <a:pt x="7044" y="29595"/>
                  </a:lnTo>
                  <a:lnTo>
                    <a:pt x="2230" y="38581"/>
                  </a:lnTo>
                  <a:lnTo>
                    <a:pt x="0" y="61045"/>
                  </a:lnTo>
                  <a:lnTo>
                    <a:pt x="1044" y="73587"/>
                  </a:lnTo>
                  <a:lnTo>
                    <a:pt x="11561" y="93761"/>
                  </a:lnTo>
                  <a:lnTo>
                    <a:pt x="19278" y="102416"/>
                  </a:lnTo>
                  <a:lnTo>
                    <a:pt x="40333" y="112033"/>
                  </a:lnTo>
                  <a:lnTo>
                    <a:pt x="91976" y="118207"/>
                  </a:lnTo>
                  <a:lnTo>
                    <a:pt x="127720" y="130454"/>
                  </a:lnTo>
                  <a:lnTo>
                    <a:pt x="143511" y="145551"/>
                  </a:lnTo>
                  <a:lnTo>
                    <a:pt x="149359" y="154490"/>
                  </a:lnTo>
                  <a:lnTo>
                    <a:pt x="152738" y="176901"/>
                  </a:lnTo>
                  <a:lnTo>
                    <a:pt x="149171" y="200119"/>
                  </a:lnTo>
                  <a:lnTo>
                    <a:pt x="139786" y="218238"/>
                  </a:lnTo>
                  <a:lnTo>
                    <a:pt x="124697" y="230969"/>
                  </a:lnTo>
                  <a:lnTo>
                    <a:pt x="115760" y="236002"/>
                  </a:lnTo>
                  <a:lnTo>
                    <a:pt x="75236" y="243086"/>
                  </a:lnTo>
                  <a:lnTo>
                    <a:pt x="13658" y="235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749181" y="4000829"/>
              <a:ext cx="66430" cy="157928"/>
            </a:xfrm>
            <a:custGeom>
              <a:avLst/>
              <a:gdLst/>
              <a:ahLst/>
              <a:cxnLst/>
              <a:rect l="0" t="0" r="0" b="0"/>
              <a:pathLst>
                <a:path w="66430" h="157928">
                  <a:moveTo>
                    <a:pt x="31586" y="0"/>
                  </a:moveTo>
                  <a:lnTo>
                    <a:pt x="47227" y="17981"/>
                  </a:lnTo>
                  <a:lnTo>
                    <a:pt x="66429" y="69741"/>
                  </a:lnTo>
                  <a:lnTo>
                    <a:pt x="65956" y="109701"/>
                  </a:lnTo>
                  <a:lnTo>
                    <a:pt x="55051" y="131035"/>
                  </a:lnTo>
                  <a:lnTo>
                    <a:pt x="47229" y="139999"/>
                  </a:lnTo>
                  <a:lnTo>
                    <a:pt x="29180" y="149959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9054507" y="3750476"/>
              <a:ext cx="215853" cy="246661"/>
            </a:xfrm>
            <a:custGeom>
              <a:avLst/>
              <a:gdLst/>
              <a:ahLst/>
              <a:cxnLst/>
              <a:rect l="0" t="0" r="0" b="0"/>
              <a:pathLst>
                <a:path w="215853" h="246661">
                  <a:moveTo>
                    <a:pt x="157928" y="29254"/>
                  </a:moveTo>
                  <a:lnTo>
                    <a:pt x="113965" y="5535"/>
                  </a:lnTo>
                  <a:lnTo>
                    <a:pt x="78092" y="0"/>
                  </a:lnTo>
                  <a:lnTo>
                    <a:pt x="57715" y="4944"/>
                  </a:lnTo>
                  <a:lnTo>
                    <a:pt x="25568" y="27182"/>
                  </a:lnTo>
                  <a:lnTo>
                    <a:pt x="9396" y="52817"/>
                  </a:lnTo>
                  <a:lnTo>
                    <a:pt x="7295" y="72482"/>
                  </a:lnTo>
                  <a:lnTo>
                    <a:pt x="8373" y="82639"/>
                  </a:lnTo>
                  <a:lnTo>
                    <a:pt x="13771" y="89411"/>
                  </a:lnTo>
                  <a:lnTo>
                    <a:pt x="63367" y="106759"/>
                  </a:lnTo>
                  <a:lnTo>
                    <a:pt x="124173" y="115717"/>
                  </a:lnTo>
                  <a:lnTo>
                    <a:pt x="184765" y="132494"/>
                  </a:lnTo>
                  <a:lnTo>
                    <a:pt x="203391" y="143769"/>
                  </a:lnTo>
                  <a:lnTo>
                    <a:pt x="209294" y="152391"/>
                  </a:lnTo>
                  <a:lnTo>
                    <a:pt x="215852" y="174449"/>
                  </a:lnTo>
                  <a:lnTo>
                    <a:pt x="212528" y="196730"/>
                  </a:lnTo>
                  <a:lnTo>
                    <a:pt x="208366" y="207585"/>
                  </a:lnTo>
                  <a:lnTo>
                    <a:pt x="194383" y="222766"/>
                  </a:lnTo>
                  <a:lnTo>
                    <a:pt x="163661" y="237889"/>
                  </a:lnTo>
                  <a:lnTo>
                    <a:pt x="124921" y="246660"/>
                  </a:lnTo>
                  <a:lnTo>
                    <a:pt x="64320" y="244034"/>
                  </a:lnTo>
                  <a:lnTo>
                    <a:pt x="36776" y="241695"/>
                  </a:lnTo>
                  <a:lnTo>
                    <a:pt x="0" y="23982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9320026" y="3811316"/>
              <a:ext cx="216426" cy="245231"/>
            </a:xfrm>
            <a:custGeom>
              <a:avLst/>
              <a:gdLst/>
              <a:ahLst/>
              <a:cxnLst/>
              <a:rect l="0" t="0" r="0" b="0"/>
              <a:pathLst>
                <a:path w="216426" h="245231">
                  <a:moveTo>
                    <a:pt x="81922" y="31585"/>
                  </a:moveTo>
                  <a:lnTo>
                    <a:pt x="59565" y="31585"/>
                  </a:lnTo>
                  <a:lnTo>
                    <a:pt x="42351" y="37825"/>
                  </a:lnTo>
                  <a:lnTo>
                    <a:pt x="34484" y="42764"/>
                  </a:lnTo>
                  <a:lnTo>
                    <a:pt x="22624" y="57611"/>
                  </a:lnTo>
                  <a:lnTo>
                    <a:pt x="5478" y="95738"/>
                  </a:lnTo>
                  <a:lnTo>
                    <a:pt x="0" y="132222"/>
                  </a:lnTo>
                  <a:lnTo>
                    <a:pt x="3966" y="167078"/>
                  </a:lnTo>
                  <a:lnTo>
                    <a:pt x="18140" y="199633"/>
                  </a:lnTo>
                  <a:lnTo>
                    <a:pt x="37157" y="225917"/>
                  </a:lnTo>
                  <a:lnTo>
                    <a:pt x="56957" y="238057"/>
                  </a:lnTo>
                  <a:lnTo>
                    <a:pt x="68789" y="242933"/>
                  </a:lnTo>
                  <a:lnTo>
                    <a:pt x="94413" y="245230"/>
                  </a:lnTo>
                  <a:lnTo>
                    <a:pt x="121399" y="241182"/>
                  </a:lnTo>
                  <a:lnTo>
                    <a:pt x="160559" y="225749"/>
                  </a:lnTo>
                  <a:lnTo>
                    <a:pt x="179653" y="213027"/>
                  </a:lnTo>
                  <a:lnTo>
                    <a:pt x="192818" y="196454"/>
                  </a:lnTo>
                  <a:lnTo>
                    <a:pt x="210802" y="151630"/>
                  </a:lnTo>
                  <a:lnTo>
                    <a:pt x="216425" y="111477"/>
                  </a:lnTo>
                  <a:lnTo>
                    <a:pt x="211501" y="86980"/>
                  </a:lnTo>
                  <a:lnTo>
                    <a:pt x="189276" y="42658"/>
                  </a:lnTo>
                  <a:lnTo>
                    <a:pt x="163643" y="16278"/>
                  </a:lnTo>
                  <a:lnTo>
                    <a:pt x="140860" y="7235"/>
                  </a:lnTo>
                  <a:lnTo>
                    <a:pt x="819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779938" y="4421969"/>
            <a:ext cx="1452933" cy="410612"/>
            <a:chOff x="4779938" y="4421969"/>
            <a:chExt cx="1452933" cy="410612"/>
          </a:xfrm>
        </p:grpSpPr>
        <p:sp>
          <p:nvSpPr>
            <p:cNvPr id="55" name="Freeform 54"/>
            <p:cNvSpPr/>
            <p:nvPr/>
          </p:nvSpPr>
          <p:spPr>
            <a:xfrm>
              <a:off x="4885223" y="4474611"/>
              <a:ext cx="21057" cy="357970"/>
            </a:xfrm>
            <a:custGeom>
              <a:avLst/>
              <a:gdLst/>
              <a:ahLst/>
              <a:cxnLst/>
              <a:rect l="0" t="0" r="0" b="0"/>
              <a:pathLst>
                <a:path w="21057" h="357970">
                  <a:moveTo>
                    <a:pt x="0" y="0"/>
                  </a:moveTo>
                  <a:lnTo>
                    <a:pt x="8333" y="54144"/>
                  </a:lnTo>
                  <a:lnTo>
                    <a:pt x="9878" y="101441"/>
                  </a:lnTo>
                  <a:lnTo>
                    <a:pt x="10335" y="159908"/>
                  </a:lnTo>
                  <a:lnTo>
                    <a:pt x="13590" y="221685"/>
                  </a:lnTo>
                  <a:lnTo>
                    <a:pt x="18845" y="278204"/>
                  </a:lnTo>
                  <a:lnTo>
                    <a:pt x="20401" y="321467"/>
                  </a:lnTo>
                  <a:lnTo>
                    <a:pt x="21056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779938" y="4600953"/>
              <a:ext cx="200042" cy="52644"/>
            </a:xfrm>
            <a:custGeom>
              <a:avLst/>
              <a:gdLst/>
              <a:ahLst/>
              <a:cxnLst/>
              <a:rect l="0" t="0" r="0" b="0"/>
              <a:pathLst>
                <a:path w="200042" h="52644">
                  <a:moveTo>
                    <a:pt x="200041" y="0"/>
                  </a:moveTo>
                  <a:lnTo>
                    <a:pt x="136591" y="17958"/>
                  </a:lnTo>
                  <a:lnTo>
                    <a:pt x="78497" y="31667"/>
                  </a:lnTo>
                  <a:lnTo>
                    <a:pt x="17962" y="4797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002580" y="4421969"/>
              <a:ext cx="282900" cy="396652"/>
            </a:xfrm>
            <a:custGeom>
              <a:avLst/>
              <a:gdLst/>
              <a:ahLst/>
              <a:cxnLst/>
              <a:rect l="0" t="0" r="0" b="0"/>
              <a:pathLst>
                <a:path w="282900" h="396652">
                  <a:moveTo>
                    <a:pt x="8985" y="0"/>
                  </a:moveTo>
                  <a:lnTo>
                    <a:pt x="8985" y="58616"/>
                  </a:lnTo>
                  <a:lnTo>
                    <a:pt x="8985" y="113960"/>
                  </a:lnTo>
                  <a:lnTo>
                    <a:pt x="12104" y="173765"/>
                  </a:lnTo>
                  <a:lnTo>
                    <a:pt x="18049" y="231246"/>
                  </a:lnTo>
                  <a:lnTo>
                    <a:pt x="19224" y="290520"/>
                  </a:lnTo>
                  <a:lnTo>
                    <a:pt x="16336" y="344169"/>
                  </a:lnTo>
                  <a:lnTo>
                    <a:pt x="4848" y="388908"/>
                  </a:lnTo>
                  <a:lnTo>
                    <a:pt x="2717" y="391463"/>
                  </a:lnTo>
                  <a:lnTo>
                    <a:pt x="1297" y="388487"/>
                  </a:lnTo>
                  <a:lnTo>
                    <a:pt x="0" y="331442"/>
                  </a:lnTo>
                  <a:lnTo>
                    <a:pt x="13159" y="274407"/>
                  </a:lnTo>
                  <a:lnTo>
                    <a:pt x="26048" y="256099"/>
                  </a:lnTo>
                  <a:lnTo>
                    <a:pt x="34398" y="247942"/>
                  </a:lnTo>
                  <a:lnTo>
                    <a:pt x="43474" y="243673"/>
                  </a:lnTo>
                  <a:lnTo>
                    <a:pt x="62918" y="242050"/>
                  </a:lnTo>
                  <a:lnTo>
                    <a:pt x="80138" y="248347"/>
                  </a:lnTo>
                  <a:lnTo>
                    <a:pt x="88006" y="253302"/>
                  </a:lnTo>
                  <a:lnTo>
                    <a:pt x="99867" y="268166"/>
                  </a:lnTo>
                  <a:lnTo>
                    <a:pt x="117014" y="311894"/>
                  </a:lnTo>
                  <a:lnTo>
                    <a:pt x="124430" y="357403"/>
                  </a:lnTo>
                  <a:lnTo>
                    <a:pt x="126892" y="357591"/>
                  </a:lnTo>
                  <a:lnTo>
                    <a:pt x="132748" y="348442"/>
                  </a:lnTo>
                  <a:lnTo>
                    <a:pt x="144961" y="324730"/>
                  </a:lnTo>
                  <a:lnTo>
                    <a:pt x="169767" y="303537"/>
                  </a:lnTo>
                  <a:lnTo>
                    <a:pt x="230334" y="277709"/>
                  </a:lnTo>
                  <a:lnTo>
                    <a:pt x="260573" y="265688"/>
                  </a:lnTo>
                  <a:lnTo>
                    <a:pt x="277169" y="254174"/>
                  </a:lnTo>
                  <a:lnTo>
                    <a:pt x="281361" y="246658"/>
                  </a:lnTo>
                  <a:lnTo>
                    <a:pt x="282899" y="228949"/>
                  </a:lnTo>
                  <a:lnTo>
                    <a:pt x="276563" y="212499"/>
                  </a:lnTo>
                  <a:lnTo>
                    <a:pt x="271598" y="204837"/>
                  </a:lnTo>
                  <a:lnTo>
                    <a:pt x="264779" y="200899"/>
                  </a:lnTo>
                  <a:lnTo>
                    <a:pt x="247843" y="199642"/>
                  </a:lnTo>
                  <a:lnTo>
                    <a:pt x="218578" y="205512"/>
                  </a:lnTo>
                  <a:lnTo>
                    <a:pt x="187679" y="220249"/>
                  </a:lnTo>
                  <a:lnTo>
                    <a:pt x="173022" y="239048"/>
                  </a:lnTo>
                  <a:lnTo>
                    <a:pt x="163778" y="264171"/>
                  </a:lnTo>
                  <a:lnTo>
                    <a:pt x="159670" y="294834"/>
                  </a:lnTo>
                  <a:lnTo>
                    <a:pt x="164083" y="321720"/>
                  </a:lnTo>
                  <a:lnTo>
                    <a:pt x="185980" y="367576"/>
                  </a:lnTo>
                  <a:lnTo>
                    <a:pt x="202293" y="382905"/>
                  </a:lnTo>
                  <a:lnTo>
                    <a:pt x="222411" y="392448"/>
                  </a:lnTo>
                  <a:lnTo>
                    <a:pt x="256536" y="396651"/>
                  </a:lnTo>
                  <a:lnTo>
                    <a:pt x="28272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343811" y="4653596"/>
              <a:ext cx="88894" cy="153102"/>
            </a:xfrm>
            <a:custGeom>
              <a:avLst/>
              <a:gdLst/>
              <a:ahLst/>
              <a:cxnLst/>
              <a:rect l="0" t="0" r="0" b="0"/>
              <a:pathLst>
                <a:path w="88894" h="153102">
                  <a:moveTo>
                    <a:pt x="15194" y="73699"/>
                  </a:moveTo>
                  <a:lnTo>
                    <a:pt x="33152" y="127574"/>
                  </a:lnTo>
                  <a:lnTo>
                    <a:pt x="39943" y="147946"/>
                  </a:lnTo>
                  <a:lnTo>
                    <a:pt x="39882" y="152443"/>
                  </a:lnTo>
                  <a:lnTo>
                    <a:pt x="37502" y="153101"/>
                  </a:lnTo>
                  <a:lnTo>
                    <a:pt x="33575" y="151200"/>
                  </a:lnTo>
                  <a:lnTo>
                    <a:pt x="26093" y="139730"/>
                  </a:lnTo>
                  <a:lnTo>
                    <a:pt x="8224" y="86510"/>
                  </a:lnTo>
                  <a:lnTo>
                    <a:pt x="0" y="53319"/>
                  </a:lnTo>
                  <a:lnTo>
                    <a:pt x="1812" y="31886"/>
                  </a:lnTo>
                  <a:lnTo>
                    <a:pt x="6273" y="23597"/>
                  </a:lnTo>
                  <a:lnTo>
                    <a:pt x="20587" y="11267"/>
                  </a:lnTo>
                  <a:lnTo>
                    <a:pt x="41768" y="5008"/>
                  </a:lnTo>
                  <a:lnTo>
                    <a:pt x="8889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453761" y="4628420"/>
              <a:ext cx="105408" cy="183104"/>
            </a:xfrm>
            <a:custGeom>
              <a:avLst/>
              <a:gdLst/>
              <a:ahLst/>
              <a:cxnLst/>
              <a:rect l="0" t="0" r="0" b="0"/>
              <a:pathLst>
                <a:path w="105408" h="183104">
                  <a:moveTo>
                    <a:pt x="0" y="67289"/>
                  </a:moveTo>
                  <a:lnTo>
                    <a:pt x="11179" y="84057"/>
                  </a:lnTo>
                  <a:lnTo>
                    <a:pt x="19151" y="88997"/>
                  </a:lnTo>
                  <a:lnTo>
                    <a:pt x="40487" y="94485"/>
                  </a:lnTo>
                  <a:lnTo>
                    <a:pt x="73218" y="91985"/>
                  </a:lnTo>
                  <a:lnTo>
                    <a:pt x="91423" y="83724"/>
                  </a:lnTo>
                  <a:lnTo>
                    <a:pt x="99553" y="78246"/>
                  </a:lnTo>
                  <a:lnTo>
                    <a:pt x="103804" y="69915"/>
                  </a:lnTo>
                  <a:lnTo>
                    <a:pt x="105407" y="48179"/>
                  </a:lnTo>
                  <a:lnTo>
                    <a:pt x="94143" y="15224"/>
                  </a:lnTo>
                  <a:lnTo>
                    <a:pt x="86159" y="8012"/>
                  </a:lnTo>
                  <a:lnTo>
                    <a:pt x="64809" y="0"/>
                  </a:lnTo>
                  <a:lnTo>
                    <a:pt x="54905" y="203"/>
                  </a:lnTo>
                  <a:lnTo>
                    <a:pt x="37660" y="6668"/>
                  </a:lnTo>
                  <a:lnTo>
                    <a:pt x="25317" y="20459"/>
                  </a:lnTo>
                  <a:lnTo>
                    <a:pt x="7861" y="57909"/>
                  </a:lnTo>
                  <a:lnTo>
                    <a:pt x="6614" y="81448"/>
                  </a:lnTo>
                  <a:lnTo>
                    <a:pt x="15345" y="129098"/>
                  </a:lnTo>
                  <a:lnTo>
                    <a:pt x="30543" y="156053"/>
                  </a:lnTo>
                  <a:lnTo>
                    <a:pt x="46330" y="168351"/>
                  </a:lnTo>
                  <a:lnTo>
                    <a:pt x="63875" y="176546"/>
                  </a:lnTo>
                  <a:lnTo>
                    <a:pt x="94757" y="183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776019" y="4664124"/>
              <a:ext cx="201449" cy="164569"/>
            </a:xfrm>
            <a:custGeom>
              <a:avLst/>
              <a:gdLst/>
              <a:ahLst/>
              <a:cxnLst/>
              <a:rect l="0" t="0" r="0" b="0"/>
              <a:pathLst>
                <a:path w="201449" h="164569">
                  <a:moveTo>
                    <a:pt x="14654" y="0"/>
                  </a:moveTo>
                  <a:lnTo>
                    <a:pt x="0" y="43963"/>
                  </a:lnTo>
                  <a:lnTo>
                    <a:pt x="2098" y="100234"/>
                  </a:lnTo>
                  <a:lnTo>
                    <a:pt x="5864" y="141093"/>
                  </a:lnTo>
                  <a:lnTo>
                    <a:pt x="15037" y="160584"/>
                  </a:lnTo>
                  <a:lnTo>
                    <a:pt x="21929" y="164378"/>
                  </a:lnTo>
                  <a:lnTo>
                    <a:pt x="30032" y="164568"/>
                  </a:lnTo>
                  <a:lnTo>
                    <a:pt x="38944" y="162354"/>
                  </a:lnTo>
                  <a:lnTo>
                    <a:pt x="55086" y="150536"/>
                  </a:lnTo>
                  <a:lnTo>
                    <a:pt x="84512" y="114354"/>
                  </a:lnTo>
                  <a:lnTo>
                    <a:pt x="90472" y="111331"/>
                  </a:lnTo>
                  <a:lnTo>
                    <a:pt x="95615" y="112825"/>
                  </a:lnTo>
                  <a:lnTo>
                    <a:pt x="104449" y="123844"/>
                  </a:lnTo>
                  <a:lnTo>
                    <a:pt x="112275" y="140440"/>
                  </a:lnTo>
                  <a:lnTo>
                    <a:pt x="125892" y="153275"/>
                  </a:lnTo>
                  <a:lnTo>
                    <a:pt x="134436" y="158335"/>
                  </a:lnTo>
                  <a:lnTo>
                    <a:pt x="142472" y="159369"/>
                  </a:lnTo>
                  <a:lnTo>
                    <a:pt x="157640" y="154279"/>
                  </a:lnTo>
                  <a:lnTo>
                    <a:pt x="179332" y="138259"/>
                  </a:lnTo>
                  <a:lnTo>
                    <a:pt x="194989" y="113106"/>
                  </a:lnTo>
                  <a:lnTo>
                    <a:pt x="201448" y="77836"/>
                  </a:lnTo>
                  <a:lnTo>
                    <a:pt x="199839" y="60720"/>
                  </a:lnTo>
                  <a:lnTo>
                    <a:pt x="193639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026763" y="4727295"/>
              <a:ext cx="6067" cy="84229"/>
            </a:xfrm>
            <a:custGeom>
              <a:avLst/>
              <a:gdLst/>
              <a:ahLst/>
              <a:cxnLst/>
              <a:rect l="0" t="0" r="0" b="0"/>
              <a:pathLst>
                <a:path w="6067" h="84229">
                  <a:moveTo>
                    <a:pt x="6066" y="0"/>
                  </a:moveTo>
                  <a:lnTo>
                    <a:pt x="0" y="32452"/>
                  </a:lnTo>
                  <a:lnTo>
                    <a:pt x="6066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43357" y="4569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121996" y="4485140"/>
              <a:ext cx="5590" cy="315855"/>
            </a:xfrm>
            <a:custGeom>
              <a:avLst/>
              <a:gdLst/>
              <a:ahLst/>
              <a:cxnLst/>
              <a:rect l="0" t="0" r="0" b="0"/>
              <a:pathLst>
                <a:path w="5590" h="315855">
                  <a:moveTo>
                    <a:pt x="5589" y="0"/>
                  </a:moveTo>
                  <a:lnTo>
                    <a:pt x="0" y="16767"/>
                  </a:lnTo>
                  <a:lnTo>
                    <a:pt x="3272" y="69516"/>
                  </a:lnTo>
                  <a:lnTo>
                    <a:pt x="5132" y="129328"/>
                  </a:lnTo>
                  <a:lnTo>
                    <a:pt x="5454" y="179869"/>
                  </a:lnTo>
                  <a:lnTo>
                    <a:pt x="5550" y="228769"/>
                  </a:lnTo>
                  <a:lnTo>
                    <a:pt x="5582" y="287214"/>
                  </a:lnTo>
                  <a:lnTo>
                    <a:pt x="5589" y="3158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222341" y="4474611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" y="0"/>
                  </a:moveTo>
                  <a:lnTo>
                    <a:pt x="0" y="57264"/>
                  </a:lnTo>
                  <a:lnTo>
                    <a:pt x="0" y="112893"/>
                  </a:lnTo>
                  <a:lnTo>
                    <a:pt x="0" y="171880"/>
                  </a:lnTo>
                  <a:lnTo>
                    <a:pt x="0" y="222113"/>
                  </a:lnTo>
                  <a:lnTo>
                    <a:pt x="3120" y="270922"/>
                  </a:lnTo>
                  <a:lnTo>
                    <a:pt x="9066" y="329336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6443440" y="4359981"/>
            <a:ext cx="3095380" cy="679262"/>
            <a:chOff x="6443440" y="4359981"/>
            <a:chExt cx="3095380" cy="679262"/>
          </a:xfrm>
        </p:grpSpPr>
        <p:sp>
          <p:nvSpPr>
            <p:cNvPr id="66" name="Freeform 65"/>
            <p:cNvSpPr/>
            <p:nvPr/>
          </p:nvSpPr>
          <p:spPr>
            <a:xfrm>
              <a:off x="6443440" y="4421969"/>
              <a:ext cx="172434" cy="427605"/>
            </a:xfrm>
            <a:custGeom>
              <a:avLst/>
              <a:gdLst/>
              <a:ahLst/>
              <a:cxnLst/>
              <a:rect l="0" t="0" r="0" b="0"/>
              <a:pathLst>
                <a:path w="172434" h="427605">
                  <a:moveTo>
                    <a:pt x="52643" y="0"/>
                  </a:moveTo>
                  <a:lnTo>
                    <a:pt x="43578" y="58616"/>
                  </a:lnTo>
                  <a:lnTo>
                    <a:pt x="35168" y="113960"/>
                  </a:lnTo>
                  <a:lnTo>
                    <a:pt x="32647" y="162967"/>
                  </a:lnTo>
                  <a:lnTo>
                    <a:pt x="31900" y="213363"/>
                  </a:lnTo>
                  <a:lnTo>
                    <a:pt x="31679" y="260790"/>
                  </a:lnTo>
                  <a:lnTo>
                    <a:pt x="30443" y="315916"/>
                  </a:lnTo>
                  <a:lnTo>
                    <a:pt x="20138" y="374532"/>
                  </a:lnTo>
                  <a:lnTo>
                    <a:pt x="16935" y="386558"/>
                  </a:lnTo>
                  <a:lnTo>
                    <a:pt x="13630" y="391066"/>
                  </a:lnTo>
                  <a:lnTo>
                    <a:pt x="10256" y="390562"/>
                  </a:lnTo>
                  <a:lnTo>
                    <a:pt x="6837" y="386716"/>
                  </a:lnTo>
                  <a:lnTo>
                    <a:pt x="6158" y="369966"/>
                  </a:lnTo>
                  <a:lnTo>
                    <a:pt x="9666" y="315495"/>
                  </a:lnTo>
                  <a:lnTo>
                    <a:pt x="15863" y="276754"/>
                  </a:lnTo>
                  <a:lnTo>
                    <a:pt x="30696" y="243048"/>
                  </a:lnTo>
                  <a:lnTo>
                    <a:pt x="46398" y="227734"/>
                  </a:lnTo>
                  <a:lnTo>
                    <a:pt x="66245" y="218198"/>
                  </a:lnTo>
                  <a:lnTo>
                    <a:pt x="90663" y="213960"/>
                  </a:lnTo>
                  <a:lnTo>
                    <a:pt x="110875" y="218315"/>
                  </a:lnTo>
                  <a:lnTo>
                    <a:pt x="127657" y="229220"/>
                  </a:lnTo>
                  <a:lnTo>
                    <a:pt x="149089" y="255090"/>
                  </a:lnTo>
                  <a:lnTo>
                    <a:pt x="171263" y="305643"/>
                  </a:lnTo>
                  <a:lnTo>
                    <a:pt x="172433" y="326524"/>
                  </a:lnTo>
                  <a:lnTo>
                    <a:pt x="163652" y="368525"/>
                  </a:lnTo>
                  <a:lnTo>
                    <a:pt x="148446" y="394502"/>
                  </a:lnTo>
                  <a:lnTo>
                    <a:pt x="123532" y="417016"/>
                  </a:lnTo>
                  <a:lnTo>
                    <a:pt x="100917" y="425156"/>
                  </a:lnTo>
                  <a:lnTo>
                    <a:pt x="76438" y="427604"/>
                  </a:lnTo>
                  <a:lnTo>
                    <a:pt x="53859" y="424792"/>
                  </a:lnTo>
                  <a:lnTo>
                    <a:pt x="35246" y="416524"/>
                  </a:lnTo>
                  <a:lnTo>
                    <a:pt x="14733" y="404954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623715" y="4598670"/>
              <a:ext cx="177695" cy="258244"/>
            </a:xfrm>
            <a:custGeom>
              <a:avLst/>
              <a:gdLst/>
              <a:ahLst/>
              <a:cxnLst/>
              <a:rect l="0" t="0" r="0" b="0"/>
              <a:pathLst>
                <a:path w="177695" h="258244">
                  <a:moveTo>
                    <a:pt x="9238" y="118097"/>
                  </a:moveTo>
                  <a:lnTo>
                    <a:pt x="53201" y="132751"/>
                  </a:lnTo>
                  <a:lnTo>
                    <a:pt x="73231" y="133188"/>
                  </a:lnTo>
                  <a:lnTo>
                    <a:pt x="92662" y="128313"/>
                  </a:lnTo>
                  <a:lnTo>
                    <a:pt x="109096" y="118348"/>
                  </a:lnTo>
                  <a:lnTo>
                    <a:pt x="121080" y="103001"/>
                  </a:lnTo>
                  <a:lnTo>
                    <a:pt x="129136" y="83312"/>
                  </a:lnTo>
                  <a:lnTo>
                    <a:pt x="132716" y="58963"/>
                  </a:lnTo>
                  <a:lnTo>
                    <a:pt x="128068" y="35663"/>
                  </a:lnTo>
                  <a:lnTo>
                    <a:pt x="123553" y="24536"/>
                  </a:lnTo>
                  <a:lnTo>
                    <a:pt x="115864" y="15949"/>
                  </a:lnTo>
                  <a:lnTo>
                    <a:pt x="94842" y="3287"/>
                  </a:lnTo>
                  <a:lnTo>
                    <a:pt x="73020" y="0"/>
                  </a:lnTo>
                  <a:lnTo>
                    <a:pt x="52793" y="3608"/>
                  </a:lnTo>
                  <a:lnTo>
                    <a:pt x="36005" y="13010"/>
                  </a:lnTo>
                  <a:lnTo>
                    <a:pt x="13400" y="37047"/>
                  </a:lnTo>
                  <a:lnTo>
                    <a:pt x="5239" y="62578"/>
                  </a:lnTo>
                  <a:lnTo>
                    <a:pt x="0" y="121038"/>
                  </a:lnTo>
                  <a:lnTo>
                    <a:pt x="10332" y="180268"/>
                  </a:lnTo>
                  <a:lnTo>
                    <a:pt x="17913" y="200711"/>
                  </a:lnTo>
                  <a:lnTo>
                    <a:pt x="48522" y="240254"/>
                  </a:lnTo>
                  <a:lnTo>
                    <a:pt x="74690" y="256197"/>
                  </a:lnTo>
                  <a:lnTo>
                    <a:pt x="94480" y="258243"/>
                  </a:lnTo>
                  <a:lnTo>
                    <a:pt x="145072" y="246993"/>
                  </a:lnTo>
                  <a:lnTo>
                    <a:pt x="177694" y="2339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72950" y="4482684"/>
              <a:ext cx="239072" cy="438032"/>
            </a:xfrm>
            <a:custGeom>
              <a:avLst/>
              <a:gdLst/>
              <a:ahLst/>
              <a:cxnLst/>
              <a:rect l="0" t="0" r="0" b="0"/>
              <a:pathLst>
                <a:path w="239072" h="438032">
                  <a:moveTo>
                    <a:pt x="91672" y="23513"/>
                  </a:moveTo>
                  <a:lnTo>
                    <a:pt x="76031" y="41493"/>
                  </a:lnTo>
                  <a:lnTo>
                    <a:pt x="67952" y="58410"/>
                  </a:lnTo>
                  <a:lnTo>
                    <a:pt x="61122" y="119630"/>
                  </a:lnTo>
                  <a:lnTo>
                    <a:pt x="59376" y="138761"/>
                  </a:lnTo>
                  <a:lnTo>
                    <a:pt x="57273" y="138949"/>
                  </a:lnTo>
                  <a:lnTo>
                    <a:pt x="54701" y="135565"/>
                  </a:lnTo>
                  <a:lnTo>
                    <a:pt x="54963" y="122447"/>
                  </a:lnTo>
                  <a:lnTo>
                    <a:pt x="68987" y="75319"/>
                  </a:lnTo>
                  <a:lnTo>
                    <a:pt x="99401" y="23402"/>
                  </a:lnTo>
                  <a:lnTo>
                    <a:pt x="116164" y="8646"/>
                  </a:lnTo>
                  <a:lnTo>
                    <a:pt x="125547" y="3073"/>
                  </a:lnTo>
                  <a:lnTo>
                    <a:pt x="145332" y="0"/>
                  </a:lnTo>
                  <a:lnTo>
                    <a:pt x="155521" y="819"/>
                  </a:lnTo>
                  <a:lnTo>
                    <a:pt x="163484" y="4874"/>
                  </a:lnTo>
                  <a:lnTo>
                    <a:pt x="175450" y="18738"/>
                  </a:lnTo>
                  <a:lnTo>
                    <a:pt x="188765" y="46274"/>
                  </a:lnTo>
                  <a:lnTo>
                    <a:pt x="195878" y="108889"/>
                  </a:lnTo>
                  <a:lnTo>
                    <a:pt x="196744" y="169709"/>
                  </a:lnTo>
                  <a:lnTo>
                    <a:pt x="195745" y="228473"/>
                  </a:lnTo>
                  <a:lnTo>
                    <a:pt x="185496" y="281327"/>
                  </a:lnTo>
                  <a:lnTo>
                    <a:pt x="166617" y="341811"/>
                  </a:lnTo>
                  <a:lnTo>
                    <a:pt x="141821" y="398354"/>
                  </a:lnTo>
                  <a:lnTo>
                    <a:pt x="127998" y="413547"/>
                  </a:lnTo>
                  <a:lnTo>
                    <a:pt x="80381" y="436772"/>
                  </a:lnTo>
                  <a:lnTo>
                    <a:pt x="59747" y="438031"/>
                  </a:lnTo>
                  <a:lnTo>
                    <a:pt x="40048" y="433520"/>
                  </a:lnTo>
                  <a:lnTo>
                    <a:pt x="23495" y="423717"/>
                  </a:lnTo>
                  <a:lnTo>
                    <a:pt x="11457" y="408442"/>
                  </a:lnTo>
                  <a:lnTo>
                    <a:pt x="3378" y="388784"/>
                  </a:lnTo>
                  <a:lnTo>
                    <a:pt x="0" y="352580"/>
                  </a:lnTo>
                  <a:lnTo>
                    <a:pt x="11822" y="297607"/>
                  </a:lnTo>
                  <a:lnTo>
                    <a:pt x="19721" y="291640"/>
                  </a:lnTo>
                  <a:lnTo>
                    <a:pt x="44096" y="288129"/>
                  </a:lnTo>
                  <a:lnTo>
                    <a:pt x="68187" y="293588"/>
                  </a:lnTo>
                  <a:lnTo>
                    <a:pt x="98361" y="309816"/>
                  </a:lnTo>
                  <a:lnTo>
                    <a:pt x="159372" y="362843"/>
                  </a:lnTo>
                  <a:lnTo>
                    <a:pt x="177913" y="372418"/>
                  </a:lnTo>
                  <a:lnTo>
                    <a:pt x="197852" y="374334"/>
                  </a:lnTo>
                  <a:lnTo>
                    <a:pt x="239071" y="370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33119" y="4779938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10528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22591" y="462201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486547" y="4685526"/>
              <a:ext cx="115029" cy="210226"/>
            </a:xfrm>
            <a:custGeom>
              <a:avLst/>
              <a:gdLst/>
              <a:ahLst/>
              <a:cxnLst/>
              <a:rect l="0" t="0" r="0" b="0"/>
              <a:pathLst>
                <a:path w="115029" h="210226">
                  <a:moveTo>
                    <a:pt x="9743" y="104940"/>
                  </a:moveTo>
                  <a:lnTo>
                    <a:pt x="9743" y="163557"/>
                  </a:lnTo>
                  <a:lnTo>
                    <a:pt x="15809" y="202307"/>
                  </a:lnTo>
                  <a:lnTo>
                    <a:pt x="14957" y="201436"/>
                  </a:lnTo>
                  <a:lnTo>
                    <a:pt x="3194" y="164397"/>
                  </a:lnTo>
                  <a:lnTo>
                    <a:pt x="0" y="114042"/>
                  </a:lnTo>
                  <a:lnTo>
                    <a:pt x="2567" y="76051"/>
                  </a:lnTo>
                  <a:lnTo>
                    <a:pt x="13915" y="26184"/>
                  </a:lnTo>
                  <a:lnTo>
                    <a:pt x="19543" y="16171"/>
                  </a:lnTo>
                  <a:lnTo>
                    <a:pt x="35155" y="1927"/>
                  </a:lnTo>
                  <a:lnTo>
                    <a:pt x="44232" y="0"/>
                  </a:lnTo>
                  <a:lnTo>
                    <a:pt x="63675" y="4098"/>
                  </a:lnTo>
                  <a:lnTo>
                    <a:pt x="71435" y="9636"/>
                  </a:lnTo>
                  <a:lnTo>
                    <a:pt x="83174" y="25148"/>
                  </a:lnTo>
                  <a:lnTo>
                    <a:pt x="100244" y="66042"/>
                  </a:lnTo>
                  <a:lnTo>
                    <a:pt x="111761" y="128018"/>
                  </a:lnTo>
                  <a:lnTo>
                    <a:pt x="114060" y="172999"/>
                  </a:lnTo>
                  <a:lnTo>
                    <a:pt x="115028" y="2102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875323" y="4474611"/>
              <a:ext cx="10523" cy="421141"/>
            </a:xfrm>
            <a:custGeom>
              <a:avLst/>
              <a:gdLst/>
              <a:ahLst/>
              <a:cxnLst/>
              <a:rect l="0" t="0" r="0" b="0"/>
              <a:pathLst>
                <a:path w="10523" h="421141">
                  <a:moveTo>
                    <a:pt x="10522" y="0"/>
                  </a:moveTo>
                  <a:lnTo>
                    <a:pt x="2188" y="57264"/>
                  </a:lnTo>
                  <a:lnTo>
                    <a:pt x="643" y="106655"/>
                  </a:lnTo>
                  <a:lnTo>
                    <a:pt x="186" y="164572"/>
                  </a:lnTo>
                  <a:lnTo>
                    <a:pt x="78" y="208844"/>
                  </a:lnTo>
                  <a:lnTo>
                    <a:pt x="18" y="270890"/>
                  </a:lnTo>
                  <a:lnTo>
                    <a:pt x="0" y="319949"/>
                  </a:lnTo>
                  <a:lnTo>
                    <a:pt x="3113" y="375329"/>
                  </a:lnTo>
                  <a:lnTo>
                    <a:pt x="10522" y="4211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738446" y="4632538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194066" y="0"/>
                  </a:lnTo>
                  <a:lnTo>
                    <a:pt x="138722" y="0"/>
                  </a:lnTo>
                  <a:lnTo>
                    <a:pt x="75797" y="3120"/>
                  </a:lnTo>
                  <a:lnTo>
                    <a:pt x="35327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991130" y="4443026"/>
              <a:ext cx="321615" cy="399127"/>
            </a:xfrm>
            <a:custGeom>
              <a:avLst/>
              <a:gdLst/>
              <a:ahLst/>
              <a:cxnLst/>
              <a:rect l="0" t="0" r="0" b="0"/>
              <a:pathLst>
                <a:path w="321615" h="399127">
                  <a:moveTo>
                    <a:pt x="0" y="0"/>
                  </a:moveTo>
                  <a:lnTo>
                    <a:pt x="8332" y="37478"/>
                  </a:lnTo>
                  <a:lnTo>
                    <a:pt x="15683" y="100080"/>
                  </a:lnTo>
                  <a:lnTo>
                    <a:pt x="19464" y="153915"/>
                  </a:lnTo>
                  <a:lnTo>
                    <a:pt x="20584" y="212500"/>
                  </a:lnTo>
                  <a:lnTo>
                    <a:pt x="28199" y="272302"/>
                  </a:lnTo>
                  <a:lnTo>
                    <a:pt x="27797" y="334894"/>
                  </a:lnTo>
                  <a:lnTo>
                    <a:pt x="22388" y="392665"/>
                  </a:lnTo>
                  <a:lnTo>
                    <a:pt x="20774" y="398647"/>
                  </a:lnTo>
                  <a:lnTo>
                    <a:pt x="18529" y="399126"/>
                  </a:lnTo>
                  <a:lnTo>
                    <a:pt x="15861" y="395935"/>
                  </a:lnTo>
                  <a:lnTo>
                    <a:pt x="11581" y="356023"/>
                  </a:lnTo>
                  <a:lnTo>
                    <a:pt x="13855" y="293027"/>
                  </a:lnTo>
                  <a:lnTo>
                    <a:pt x="25224" y="229847"/>
                  </a:lnTo>
                  <a:lnTo>
                    <a:pt x="40878" y="197694"/>
                  </a:lnTo>
                  <a:lnTo>
                    <a:pt x="48309" y="192627"/>
                  </a:lnTo>
                  <a:lnTo>
                    <a:pt x="65924" y="190117"/>
                  </a:lnTo>
                  <a:lnTo>
                    <a:pt x="82332" y="196020"/>
                  </a:lnTo>
                  <a:lnTo>
                    <a:pt x="97423" y="207612"/>
                  </a:lnTo>
                  <a:lnTo>
                    <a:pt x="117902" y="233870"/>
                  </a:lnTo>
                  <a:lnTo>
                    <a:pt x="139730" y="290154"/>
                  </a:lnTo>
                  <a:lnTo>
                    <a:pt x="145884" y="335041"/>
                  </a:lnTo>
                  <a:lnTo>
                    <a:pt x="146389" y="333325"/>
                  </a:lnTo>
                  <a:lnTo>
                    <a:pt x="152789" y="302538"/>
                  </a:lnTo>
                  <a:lnTo>
                    <a:pt x="167583" y="272914"/>
                  </a:lnTo>
                  <a:lnTo>
                    <a:pt x="183276" y="258555"/>
                  </a:lnTo>
                  <a:lnTo>
                    <a:pt x="242531" y="232142"/>
                  </a:lnTo>
                  <a:lnTo>
                    <a:pt x="293677" y="212977"/>
                  </a:lnTo>
                  <a:lnTo>
                    <a:pt x="310288" y="201501"/>
                  </a:lnTo>
                  <a:lnTo>
                    <a:pt x="315652" y="192825"/>
                  </a:lnTo>
                  <a:lnTo>
                    <a:pt x="321614" y="170708"/>
                  </a:lnTo>
                  <a:lnTo>
                    <a:pt x="320864" y="160598"/>
                  </a:lnTo>
                  <a:lnTo>
                    <a:pt x="313791" y="143127"/>
                  </a:lnTo>
                  <a:lnTo>
                    <a:pt x="305120" y="137532"/>
                  </a:lnTo>
                  <a:lnTo>
                    <a:pt x="279888" y="131315"/>
                  </a:lnTo>
                  <a:lnTo>
                    <a:pt x="243977" y="133404"/>
                  </a:lnTo>
                  <a:lnTo>
                    <a:pt x="225028" y="141569"/>
                  </a:lnTo>
                  <a:lnTo>
                    <a:pt x="193798" y="165874"/>
                  </a:lnTo>
                  <a:lnTo>
                    <a:pt x="177784" y="191867"/>
                  </a:lnTo>
                  <a:lnTo>
                    <a:pt x="163062" y="240497"/>
                  </a:lnTo>
                  <a:lnTo>
                    <a:pt x="160618" y="280138"/>
                  </a:lnTo>
                  <a:lnTo>
                    <a:pt x="164193" y="303490"/>
                  </a:lnTo>
                  <a:lnTo>
                    <a:pt x="172800" y="322448"/>
                  </a:lnTo>
                  <a:lnTo>
                    <a:pt x="185594" y="338672"/>
                  </a:lnTo>
                  <a:lnTo>
                    <a:pt x="202979" y="353681"/>
                  </a:lnTo>
                  <a:lnTo>
                    <a:pt x="225524" y="361912"/>
                  </a:lnTo>
                  <a:lnTo>
                    <a:pt x="251141" y="364401"/>
                  </a:lnTo>
                  <a:lnTo>
                    <a:pt x="296355" y="359585"/>
                  </a:lnTo>
                  <a:lnTo>
                    <a:pt x="315854" y="3579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479903" y="4612458"/>
              <a:ext cx="108287" cy="426785"/>
            </a:xfrm>
            <a:custGeom>
              <a:avLst/>
              <a:gdLst/>
              <a:ahLst/>
              <a:cxnLst/>
              <a:rect l="0" t="0" r="0" b="0"/>
              <a:pathLst>
                <a:path w="108287" h="426785">
                  <a:moveTo>
                    <a:pt x="6066" y="114837"/>
                  </a:moveTo>
                  <a:lnTo>
                    <a:pt x="0" y="155695"/>
                  </a:lnTo>
                  <a:lnTo>
                    <a:pt x="4521" y="213158"/>
                  </a:lnTo>
                  <a:lnTo>
                    <a:pt x="8728" y="263292"/>
                  </a:lnTo>
                  <a:lnTo>
                    <a:pt x="14263" y="315191"/>
                  </a:lnTo>
                  <a:lnTo>
                    <a:pt x="19023" y="364494"/>
                  </a:lnTo>
                  <a:lnTo>
                    <a:pt x="26056" y="426784"/>
                  </a:lnTo>
                  <a:lnTo>
                    <a:pt x="25637" y="405227"/>
                  </a:lnTo>
                  <a:lnTo>
                    <a:pt x="18727" y="352309"/>
                  </a:lnTo>
                  <a:lnTo>
                    <a:pt x="14107" y="299843"/>
                  </a:lnTo>
                  <a:lnTo>
                    <a:pt x="8449" y="242963"/>
                  </a:lnTo>
                  <a:lnTo>
                    <a:pt x="6772" y="189065"/>
                  </a:lnTo>
                  <a:lnTo>
                    <a:pt x="6275" y="139170"/>
                  </a:lnTo>
                  <a:lnTo>
                    <a:pt x="6128" y="91631"/>
                  </a:lnTo>
                  <a:lnTo>
                    <a:pt x="11667" y="28755"/>
                  </a:lnTo>
                  <a:lnTo>
                    <a:pt x="16819" y="17675"/>
                  </a:lnTo>
                  <a:lnTo>
                    <a:pt x="31902" y="2244"/>
                  </a:lnTo>
                  <a:lnTo>
                    <a:pt x="40837" y="0"/>
                  </a:lnTo>
                  <a:lnTo>
                    <a:pt x="60124" y="3747"/>
                  </a:lnTo>
                  <a:lnTo>
                    <a:pt x="85124" y="19010"/>
                  </a:lnTo>
                  <a:lnTo>
                    <a:pt x="96964" y="34813"/>
                  </a:lnTo>
                  <a:lnTo>
                    <a:pt x="104956" y="54704"/>
                  </a:lnTo>
                  <a:lnTo>
                    <a:pt x="108286" y="91041"/>
                  </a:lnTo>
                  <a:lnTo>
                    <a:pt x="104919" y="113619"/>
                  </a:lnTo>
                  <a:lnTo>
                    <a:pt x="93284" y="132233"/>
                  </a:lnTo>
                  <a:lnTo>
                    <a:pt x="85268" y="140473"/>
                  </a:lnTo>
                  <a:lnTo>
                    <a:pt x="76415" y="144796"/>
                  </a:lnTo>
                  <a:lnTo>
                    <a:pt x="57220" y="146479"/>
                  </a:lnTo>
                  <a:lnTo>
                    <a:pt x="6066" y="135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622839" y="4558839"/>
              <a:ext cx="105286" cy="223471"/>
            </a:xfrm>
            <a:custGeom>
              <a:avLst/>
              <a:gdLst/>
              <a:ahLst/>
              <a:cxnLst/>
              <a:rect l="0" t="0" r="0" b="0"/>
              <a:pathLst>
                <a:path w="105286" h="223471">
                  <a:moveTo>
                    <a:pt x="0" y="84228"/>
                  </a:moveTo>
                  <a:lnTo>
                    <a:pt x="17959" y="138103"/>
                  </a:lnTo>
                  <a:lnTo>
                    <a:pt x="39811" y="200150"/>
                  </a:lnTo>
                  <a:lnTo>
                    <a:pt x="52870" y="223470"/>
                  </a:lnTo>
                  <a:lnTo>
                    <a:pt x="34961" y="170263"/>
                  </a:lnTo>
                  <a:lnTo>
                    <a:pt x="23119" y="110462"/>
                  </a:lnTo>
                  <a:lnTo>
                    <a:pt x="23804" y="56958"/>
                  </a:lnTo>
                  <a:lnTo>
                    <a:pt x="32416" y="33503"/>
                  </a:lnTo>
                  <a:lnTo>
                    <a:pt x="47163" y="17620"/>
                  </a:lnTo>
                  <a:lnTo>
                    <a:pt x="65415" y="7831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729080" y="4590425"/>
              <a:ext cx="130822" cy="206031"/>
            </a:xfrm>
            <a:custGeom>
              <a:avLst/>
              <a:gdLst/>
              <a:ahLst/>
              <a:cxnLst/>
              <a:rect l="0" t="0" r="0" b="0"/>
              <a:pathLst>
                <a:path w="130822" h="206031">
                  <a:moveTo>
                    <a:pt x="93800" y="31585"/>
                  </a:moveTo>
                  <a:lnTo>
                    <a:pt x="82622" y="20407"/>
                  </a:lnTo>
                  <a:lnTo>
                    <a:pt x="75819" y="18283"/>
                  </a:lnTo>
                  <a:lnTo>
                    <a:pt x="58902" y="19044"/>
                  </a:lnTo>
                  <a:lnTo>
                    <a:pt x="29648" y="31639"/>
                  </a:lnTo>
                  <a:lnTo>
                    <a:pt x="15376" y="46817"/>
                  </a:lnTo>
                  <a:lnTo>
                    <a:pt x="9932" y="55777"/>
                  </a:lnTo>
                  <a:lnTo>
                    <a:pt x="2270" y="96335"/>
                  </a:lnTo>
                  <a:lnTo>
                    <a:pt x="0" y="139807"/>
                  </a:lnTo>
                  <a:lnTo>
                    <a:pt x="5708" y="161962"/>
                  </a:lnTo>
                  <a:lnTo>
                    <a:pt x="17214" y="179607"/>
                  </a:lnTo>
                  <a:lnTo>
                    <a:pt x="34026" y="195249"/>
                  </a:lnTo>
                  <a:lnTo>
                    <a:pt x="56315" y="203760"/>
                  </a:lnTo>
                  <a:lnTo>
                    <a:pt x="68810" y="206030"/>
                  </a:lnTo>
                  <a:lnTo>
                    <a:pt x="88933" y="202313"/>
                  </a:lnTo>
                  <a:lnTo>
                    <a:pt x="105676" y="191692"/>
                  </a:lnTo>
                  <a:lnTo>
                    <a:pt x="120916" y="175274"/>
                  </a:lnTo>
                  <a:lnTo>
                    <a:pt x="129249" y="150039"/>
                  </a:lnTo>
                  <a:lnTo>
                    <a:pt x="130821" y="106067"/>
                  </a:lnTo>
                  <a:lnTo>
                    <a:pt x="120870" y="49287"/>
                  </a:lnTo>
                  <a:lnTo>
                    <a:pt x="9380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8887997" y="4359981"/>
              <a:ext cx="144443" cy="472463"/>
            </a:xfrm>
            <a:custGeom>
              <a:avLst/>
              <a:gdLst/>
              <a:ahLst/>
              <a:cxnLst/>
              <a:rect l="0" t="0" r="0" b="0"/>
              <a:pathLst>
                <a:path w="144443" h="472463">
                  <a:moveTo>
                    <a:pt x="82283" y="367314"/>
                  </a:moveTo>
                  <a:lnTo>
                    <a:pt x="90616" y="329836"/>
                  </a:lnTo>
                  <a:lnTo>
                    <a:pt x="91347" y="317762"/>
                  </a:lnTo>
                  <a:lnTo>
                    <a:pt x="85921" y="298108"/>
                  </a:lnTo>
                  <a:lnTo>
                    <a:pt x="81199" y="289591"/>
                  </a:lnTo>
                  <a:lnTo>
                    <a:pt x="73372" y="285083"/>
                  </a:lnTo>
                  <a:lnTo>
                    <a:pt x="52196" y="283194"/>
                  </a:lnTo>
                  <a:lnTo>
                    <a:pt x="42338" y="286667"/>
                  </a:lnTo>
                  <a:lnTo>
                    <a:pt x="25145" y="299886"/>
                  </a:lnTo>
                  <a:lnTo>
                    <a:pt x="7901" y="332647"/>
                  </a:lnTo>
                  <a:lnTo>
                    <a:pt x="0" y="386809"/>
                  </a:lnTo>
                  <a:lnTo>
                    <a:pt x="971" y="432102"/>
                  </a:lnTo>
                  <a:lnTo>
                    <a:pt x="9489" y="453041"/>
                  </a:lnTo>
                  <a:lnTo>
                    <a:pt x="24193" y="467026"/>
                  </a:lnTo>
                  <a:lnTo>
                    <a:pt x="33028" y="472393"/>
                  </a:lnTo>
                  <a:lnTo>
                    <a:pt x="42427" y="472462"/>
                  </a:lnTo>
                  <a:lnTo>
                    <a:pt x="62230" y="463179"/>
                  </a:lnTo>
                  <a:lnTo>
                    <a:pt x="87520" y="438223"/>
                  </a:lnTo>
                  <a:lnTo>
                    <a:pt x="109831" y="397423"/>
                  </a:lnTo>
                  <a:lnTo>
                    <a:pt x="125670" y="342700"/>
                  </a:lnTo>
                  <a:lnTo>
                    <a:pt x="133931" y="299443"/>
                  </a:lnTo>
                  <a:lnTo>
                    <a:pt x="140332" y="252921"/>
                  </a:lnTo>
                  <a:lnTo>
                    <a:pt x="143178" y="204948"/>
                  </a:lnTo>
                  <a:lnTo>
                    <a:pt x="144442" y="159451"/>
                  </a:lnTo>
                  <a:lnTo>
                    <a:pt x="143834" y="115833"/>
                  </a:lnTo>
                  <a:lnTo>
                    <a:pt x="136915" y="52985"/>
                  </a:lnTo>
                  <a:lnTo>
                    <a:pt x="130740" y="15093"/>
                  </a:lnTo>
                  <a:lnTo>
                    <a:pt x="126286" y="4988"/>
                  </a:lnTo>
                  <a:lnTo>
                    <a:pt x="120977" y="591"/>
                  </a:lnTo>
                  <a:lnTo>
                    <a:pt x="115098" y="0"/>
                  </a:lnTo>
                  <a:lnTo>
                    <a:pt x="110008" y="5454"/>
                  </a:lnTo>
                  <a:lnTo>
                    <a:pt x="101234" y="27113"/>
                  </a:lnTo>
                  <a:lnTo>
                    <a:pt x="93305" y="88677"/>
                  </a:lnTo>
                  <a:lnTo>
                    <a:pt x="86069" y="140996"/>
                  </a:lnTo>
                  <a:lnTo>
                    <a:pt x="83405" y="200431"/>
                  </a:lnTo>
                  <a:lnTo>
                    <a:pt x="83785" y="258986"/>
                  </a:lnTo>
                  <a:lnTo>
                    <a:pt x="90682" y="318230"/>
                  </a:lnTo>
                  <a:lnTo>
                    <a:pt x="97980" y="379975"/>
                  </a:lnTo>
                  <a:lnTo>
                    <a:pt x="124397" y="4410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9065036" y="4632538"/>
              <a:ext cx="126343" cy="210654"/>
            </a:xfrm>
            <a:custGeom>
              <a:avLst/>
              <a:gdLst/>
              <a:ahLst/>
              <a:cxnLst/>
              <a:rect l="0" t="0" r="0" b="0"/>
              <a:pathLst>
                <a:path w="126343" h="210654">
                  <a:moveTo>
                    <a:pt x="0" y="21058"/>
                  </a:moveTo>
                  <a:lnTo>
                    <a:pt x="5590" y="37825"/>
                  </a:lnTo>
                  <a:lnTo>
                    <a:pt x="5214" y="55416"/>
                  </a:lnTo>
                  <a:lnTo>
                    <a:pt x="686" y="115226"/>
                  </a:lnTo>
                  <a:lnTo>
                    <a:pt x="2543" y="161003"/>
                  </a:lnTo>
                  <a:lnTo>
                    <a:pt x="11268" y="186201"/>
                  </a:lnTo>
                  <a:lnTo>
                    <a:pt x="26065" y="202859"/>
                  </a:lnTo>
                  <a:lnTo>
                    <a:pt x="34924" y="208939"/>
                  </a:lnTo>
                  <a:lnTo>
                    <a:pt x="43170" y="210653"/>
                  </a:lnTo>
                  <a:lnTo>
                    <a:pt x="51007" y="209455"/>
                  </a:lnTo>
                  <a:lnTo>
                    <a:pt x="67124" y="200716"/>
                  </a:lnTo>
                  <a:lnTo>
                    <a:pt x="93588" y="176065"/>
                  </a:lnTo>
                  <a:lnTo>
                    <a:pt x="109878" y="144195"/>
                  </a:lnTo>
                  <a:lnTo>
                    <a:pt x="122743" y="85329"/>
                  </a:lnTo>
                  <a:lnTo>
                    <a:pt x="125630" y="2829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9245258" y="4621017"/>
              <a:ext cx="167220" cy="179947"/>
            </a:xfrm>
            <a:custGeom>
              <a:avLst/>
              <a:gdLst/>
              <a:ahLst/>
              <a:cxnLst/>
              <a:rect l="0" t="0" r="0" b="0"/>
              <a:pathLst>
                <a:path w="167220" h="179947">
                  <a:moveTo>
                    <a:pt x="72462" y="43107"/>
                  </a:moveTo>
                  <a:lnTo>
                    <a:pt x="72462" y="20750"/>
                  </a:lnTo>
                  <a:lnTo>
                    <a:pt x="68952" y="12995"/>
                  </a:lnTo>
                  <a:lnTo>
                    <a:pt x="55694" y="1258"/>
                  </a:lnTo>
                  <a:lnTo>
                    <a:pt x="48415" y="0"/>
                  </a:lnTo>
                  <a:lnTo>
                    <a:pt x="41223" y="1501"/>
                  </a:lnTo>
                  <a:lnTo>
                    <a:pt x="34088" y="4841"/>
                  </a:lnTo>
                  <a:lnTo>
                    <a:pt x="12869" y="26310"/>
                  </a:lnTo>
                  <a:lnTo>
                    <a:pt x="5032" y="51239"/>
                  </a:lnTo>
                  <a:lnTo>
                    <a:pt x="0" y="109314"/>
                  </a:lnTo>
                  <a:lnTo>
                    <a:pt x="4719" y="146172"/>
                  </a:lnTo>
                  <a:lnTo>
                    <a:pt x="13498" y="165343"/>
                  </a:lnTo>
                  <a:lnTo>
                    <a:pt x="19115" y="173731"/>
                  </a:lnTo>
                  <a:lnTo>
                    <a:pt x="27539" y="178152"/>
                  </a:lnTo>
                  <a:lnTo>
                    <a:pt x="49376" y="179946"/>
                  </a:lnTo>
                  <a:lnTo>
                    <a:pt x="87980" y="168790"/>
                  </a:lnTo>
                  <a:lnTo>
                    <a:pt x="108995" y="153948"/>
                  </a:lnTo>
                  <a:lnTo>
                    <a:pt x="153080" y="106766"/>
                  </a:lnTo>
                  <a:lnTo>
                    <a:pt x="167219" y="852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9454591" y="4421969"/>
              <a:ext cx="31586" cy="389555"/>
            </a:xfrm>
            <a:custGeom>
              <a:avLst/>
              <a:gdLst/>
              <a:ahLst/>
              <a:cxnLst/>
              <a:rect l="0" t="0" r="0" b="0"/>
              <a:pathLst>
                <a:path w="31586" h="389555">
                  <a:moveTo>
                    <a:pt x="0" y="0"/>
                  </a:moveTo>
                  <a:lnTo>
                    <a:pt x="0" y="54144"/>
                  </a:lnTo>
                  <a:lnTo>
                    <a:pt x="5588" y="114680"/>
                  </a:lnTo>
                  <a:lnTo>
                    <a:pt x="14654" y="171239"/>
                  </a:lnTo>
                  <a:lnTo>
                    <a:pt x="19160" y="232451"/>
                  </a:lnTo>
                  <a:lnTo>
                    <a:pt x="20494" y="289453"/>
                  </a:lnTo>
                  <a:lnTo>
                    <a:pt x="28182" y="350370"/>
                  </a:lnTo>
                  <a:lnTo>
                    <a:pt x="31585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9359834" y="4527253"/>
              <a:ext cx="178986" cy="42115"/>
            </a:xfrm>
            <a:custGeom>
              <a:avLst/>
              <a:gdLst/>
              <a:ahLst/>
              <a:cxnLst/>
              <a:rect l="0" t="0" r="0" b="0"/>
              <a:pathLst>
                <a:path w="178986" h="42115">
                  <a:moveTo>
                    <a:pt x="178985" y="0"/>
                  </a:moveTo>
                  <a:lnTo>
                    <a:pt x="124840" y="8334"/>
                  </a:lnTo>
                  <a:lnTo>
                    <a:pt x="64360" y="18645"/>
                  </a:lnTo>
                  <a:lnTo>
                    <a:pt x="24412" y="3180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583500" y="5011565"/>
            <a:ext cx="3365516" cy="705410"/>
            <a:chOff x="4583500" y="5011565"/>
            <a:chExt cx="3365516" cy="705410"/>
          </a:xfrm>
        </p:grpSpPr>
        <p:sp>
          <p:nvSpPr>
            <p:cNvPr id="84" name="Freeform 83"/>
            <p:cNvSpPr/>
            <p:nvPr/>
          </p:nvSpPr>
          <p:spPr>
            <a:xfrm>
              <a:off x="4583500" y="5011565"/>
              <a:ext cx="196439" cy="705410"/>
            </a:xfrm>
            <a:custGeom>
              <a:avLst/>
              <a:gdLst/>
              <a:ahLst/>
              <a:cxnLst/>
              <a:rect l="0" t="0" r="0" b="0"/>
              <a:pathLst>
                <a:path w="196439" h="705410">
                  <a:moveTo>
                    <a:pt x="185909" y="0"/>
                  </a:moveTo>
                  <a:lnTo>
                    <a:pt x="138471" y="29308"/>
                  </a:lnTo>
                  <a:lnTo>
                    <a:pt x="80507" y="86856"/>
                  </a:lnTo>
                  <a:lnTo>
                    <a:pt x="46589" y="141202"/>
                  </a:lnTo>
                  <a:lnTo>
                    <a:pt x="22966" y="190796"/>
                  </a:lnTo>
                  <a:lnTo>
                    <a:pt x="8558" y="245655"/>
                  </a:lnTo>
                  <a:lnTo>
                    <a:pt x="0" y="306363"/>
                  </a:lnTo>
                  <a:lnTo>
                    <a:pt x="583" y="359445"/>
                  </a:lnTo>
                  <a:lnTo>
                    <a:pt x="8165" y="406759"/>
                  </a:lnTo>
                  <a:lnTo>
                    <a:pt x="17821" y="465232"/>
                  </a:lnTo>
                  <a:lnTo>
                    <a:pt x="31210" y="523891"/>
                  </a:lnTo>
                  <a:lnTo>
                    <a:pt x="49995" y="568957"/>
                  </a:lnTo>
                  <a:lnTo>
                    <a:pt x="86023" y="631746"/>
                  </a:lnTo>
                  <a:lnTo>
                    <a:pt x="133977" y="682017"/>
                  </a:lnTo>
                  <a:lnTo>
                    <a:pt x="163893" y="697958"/>
                  </a:lnTo>
                  <a:lnTo>
                    <a:pt x="196438" y="7054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742869" y="5166328"/>
              <a:ext cx="216054" cy="396628"/>
            </a:xfrm>
            <a:custGeom>
              <a:avLst/>
              <a:gdLst/>
              <a:ahLst/>
              <a:cxnLst/>
              <a:rect l="0" t="0" r="0" b="0"/>
              <a:pathLst>
                <a:path w="216054" h="396628">
                  <a:moveTo>
                    <a:pt x="216053" y="87392"/>
                  </a:moveTo>
                  <a:lnTo>
                    <a:pt x="173391" y="26519"/>
                  </a:lnTo>
                  <a:lnTo>
                    <a:pt x="158488" y="12374"/>
                  </a:lnTo>
                  <a:lnTo>
                    <a:pt x="140165" y="2188"/>
                  </a:lnTo>
                  <a:lnTo>
                    <a:pt x="114085" y="0"/>
                  </a:lnTo>
                  <a:lnTo>
                    <a:pt x="98941" y="1055"/>
                  </a:lnTo>
                  <a:lnTo>
                    <a:pt x="72756" y="11585"/>
                  </a:lnTo>
                  <a:lnTo>
                    <a:pt x="41404" y="37245"/>
                  </a:lnTo>
                  <a:lnTo>
                    <a:pt x="20415" y="67075"/>
                  </a:lnTo>
                  <a:lnTo>
                    <a:pt x="12119" y="90060"/>
                  </a:lnTo>
                  <a:lnTo>
                    <a:pt x="3674" y="149357"/>
                  </a:lnTo>
                  <a:lnTo>
                    <a:pt x="0" y="179273"/>
                  </a:lnTo>
                  <a:lnTo>
                    <a:pt x="3338" y="227830"/>
                  </a:lnTo>
                  <a:lnTo>
                    <a:pt x="8178" y="286751"/>
                  </a:lnTo>
                  <a:lnTo>
                    <a:pt x="19930" y="326226"/>
                  </a:lnTo>
                  <a:lnTo>
                    <a:pt x="44862" y="365416"/>
                  </a:lnTo>
                  <a:lnTo>
                    <a:pt x="70963" y="382809"/>
                  </a:lnTo>
                  <a:lnTo>
                    <a:pt x="106513" y="395372"/>
                  </a:lnTo>
                  <a:lnTo>
                    <a:pt x="129934" y="396627"/>
                  </a:lnTo>
                  <a:lnTo>
                    <a:pt x="185472" y="384728"/>
                  </a:lnTo>
                  <a:lnTo>
                    <a:pt x="194996" y="382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986754" y="5398174"/>
              <a:ext cx="175249" cy="178025"/>
            </a:xfrm>
            <a:custGeom>
              <a:avLst/>
              <a:gdLst/>
              <a:ahLst/>
              <a:cxnLst/>
              <a:rect l="0" t="0" r="0" b="0"/>
              <a:pathLst>
                <a:path w="175249" h="178025">
                  <a:moveTo>
                    <a:pt x="130096" y="24002"/>
                  </a:moveTo>
                  <a:lnTo>
                    <a:pt x="112115" y="8361"/>
                  </a:lnTo>
                  <a:lnTo>
                    <a:pt x="95198" y="283"/>
                  </a:lnTo>
                  <a:lnTo>
                    <a:pt x="85773" y="0"/>
                  </a:lnTo>
                  <a:lnTo>
                    <a:pt x="35048" y="16826"/>
                  </a:lnTo>
                  <a:lnTo>
                    <a:pt x="20392" y="30172"/>
                  </a:lnTo>
                  <a:lnTo>
                    <a:pt x="1451" y="67335"/>
                  </a:lnTo>
                  <a:lnTo>
                    <a:pt x="0" y="87715"/>
                  </a:lnTo>
                  <a:lnTo>
                    <a:pt x="8601" y="129394"/>
                  </a:lnTo>
                  <a:lnTo>
                    <a:pt x="14005" y="137547"/>
                  </a:lnTo>
                  <a:lnTo>
                    <a:pt x="57746" y="168748"/>
                  </a:lnTo>
                  <a:lnTo>
                    <a:pt x="93971" y="178024"/>
                  </a:lnTo>
                  <a:lnTo>
                    <a:pt x="117549" y="173954"/>
                  </a:lnTo>
                  <a:lnTo>
                    <a:pt x="147435" y="158509"/>
                  </a:lnTo>
                  <a:lnTo>
                    <a:pt x="155693" y="152278"/>
                  </a:lnTo>
                  <a:lnTo>
                    <a:pt x="167988" y="132876"/>
                  </a:lnTo>
                  <a:lnTo>
                    <a:pt x="172905" y="121151"/>
                  </a:lnTo>
                  <a:lnTo>
                    <a:pt x="175248" y="95645"/>
                  </a:lnTo>
                  <a:lnTo>
                    <a:pt x="171220" y="69881"/>
                  </a:lnTo>
                  <a:lnTo>
                    <a:pt x="161631" y="46733"/>
                  </a:lnTo>
                  <a:lnTo>
                    <a:pt x="149571" y="30985"/>
                  </a:lnTo>
                  <a:lnTo>
                    <a:pt x="130096" y="134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211606" y="5422176"/>
              <a:ext cx="155030" cy="174137"/>
            </a:xfrm>
            <a:custGeom>
              <a:avLst/>
              <a:gdLst/>
              <a:ahLst/>
              <a:cxnLst/>
              <a:rect l="0" t="0" r="0" b="0"/>
              <a:pathLst>
                <a:path w="155030" h="174137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20244" y="136037"/>
                  </a:lnTo>
                  <a:lnTo>
                    <a:pt x="39403" y="162620"/>
                  </a:lnTo>
                  <a:lnTo>
                    <a:pt x="59237" y="171711"/>
                  </a:lnTo>
                  <a:lnTo>
                    <a:pt x="71076" y="174136"/>
                  </a:lnTo>
                  <a:lnTo>
                    <a:pt x="93591" y="170590"/>
                  </a:lnTo>
                  <a:lnTo>
                    <a:pt x="122877" y="155440"/>
                  </a:lnTo>
                  <a:lnTo>
                    <a:pt x="131051" y="149250"/>
                  </a:lnTo>
                  <a:lnTo>
                    <a:pt x="143253" y="129894"/>
                  </a:lnTo>
                  <a:lnTo>
                    <a:pt x="151405" y="104524"/>
                  </a:lnTo>
                  <a:lnTo>
                    <a:pt x="155029" y="73751"/>
                  </a:lnTo>
                  <a:lnTo>
                    <a:pt x="150400" y="46816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411647" y="5427098"/>
              <a:ext cx="134539" cy="174063"/>
            </a:xfrm>
            <a:custGeom>
              <a:avLst/>
              <a:gdLst/>
              <a:ahLst/>
              <a:cxnLst/>
              <a:rect l="0" t="0" r="0" b="0"/>
              <a:pathLst>
                <a:path w="134539" h="174063">
                  <a:moveTo>
                    <a:pt x="0" y="58249"/>
                  </a:moveTo>
                  <a:lnTo>
                    <a:pt x="3120" y="100940"/>
                  </a:lnTo>
                  <a:lnTo>
                    <a:pt x="15619" y="152128"/>
                  </a:lnTo>
                  <a:lnTo>
                    <a:pt x="11430" y="113173"/>
                  </a:lnTo>
                  <a:lnTo>
                    <a:pt x="22100" y="50216"/>
                  </a:lnTo>
                  <a:lnTo>
                    <a:pt x="29710" y="28943"/>
                  </a:lnTo>
                  <a:lnTo>
                    <a:pt x="40891" y="11689"/>
                  </a:lnTo>
                  <a:lnTo>
                    <a:pt x="49487" y="6152"/>
                  </a:lnTo>
                  <a:lnTo>
                    <a:pt x="71517" y="0"/>
                  </a:lnTo>
                  <a:lnTo>
                    <a:pt x="81604" y="699"/>
                  </a:lnTo>
                  <a:lnTo>
                    <a:pt x="99049" y="7714"/>
                  </a:lnTo>
                  <a:lnTo>
                    <a:pt x="111483" y="21751"/>
                  </a:lnTo>
                  <a:lnTo>
                    <a:pt x="128996" y="64948"/>
                  </a:lnTo>
                  <a:lnTo>
                    <a:pt x="134538" y="104817"/>
                  </a:lnTo>
                  <a:lnTo>
                    <a:pt x="128230" y="156495"/>
                  </a:lnTo>
                  <a:lnTo>
                    <a:pt x="126342" y="1740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638061" y="5222134"/>
              <a:ext cx="5214" cy="379027"/>
            </a:xfrm>
            <a:custGeom>
              <a:avLst/>
              <a:gdLst/>
              <a:ahLst/>
              <a:cxnLst/>
              <a:rect l="0" t="0" r="0" b="0"/>
              <a:pathLst>
                <a:path w="5214" h="379027">
                  <a:moveTo>
                    <a:pt x="5213" y="0"/>
                  </a:moveTo>
                  <a:lnTo>
                    <a:pt x="2094" y="52051"/>
                  </a:lnTo>
                  <a:lnTo>
                    <a:pt x="0" y="108230"/>
                  </a:lnTo>
                  <a:lnTo>
                    <a:pt x="3669" y="169329"/>
                  </a:lnTo>
                  <a:lnTo>
                    <a:pt x="4755" y="228766"/>
                  </a:lnTo>
                  <a:lnTo>
                    <a:pt x="5078" y="283422"/>
                  </a:lnTo>
                  <a:lnTo>
                    <a:pt x="5173" y="333542"/>
                  </a:lnTo>
                  <a:lnTo>
                    <a:pt x="5213" y="3790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5537989" y="5337948"/>
              <a:ext cx="221100" cy="31586"/>
            </a:xfrm>
            <a:custGeom>
              <a:avLst/>
              <a:gdLst/>
              <a:ahLst/>
              <a:cxnLst/>
              <a:rect l="0" t="0" r="0" b="0"/>
              <a:pathLst>
                <a:path w="221100" h="31586">
                  <a:moveTo>
                    <a:pt x="221099" y="0"/>
                  </a:moveTo>
                  <a:lnTo>
                    <a:pt x="162482" y="14654"/>
                  </a:lnTo>
                  <a:lnTo>
                    <a:pt x="108308" y="20962"/>
                  </a:lnTo>
                  <a:lnTo>
                    <a:pt x="52547" y="2914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049222" y="5228793"/>
              <a:ext cx="131007" cy="414482"/>
            </a:xfrm>
            <a:custGeom>
              <a:avLst/>
              <a:gdLst/>
              <a:ahLst/>
              <a:cxnLst/>
              <a:rect l="0" t="0" r="0" b="0"/>
              <a:pathLst>
                <a:path w="131007" h="414482">
                  <a:moveTo>
                    <a:pt x="67835" y="414481"/>
                  </a:moveTo>
                  <a:lnTo>
                    <a:pt x="60599" y="386925"/>
                  </a:lnTo>
                  <a:lnTo>
                    <a:pt x="57957" y="330703"/>
                  </a:lnTo>
                  <a:lnTo>
                    <a:pt x="55256" y="301207"/>
                  </a:lnTo>
                  <a:lnTo>
                    <a:pt x="37577" y="237732"/>
                  </a:lnTo>
                  <a:lnTo>
                    <a:pt x="22473" y="179786"/>
                  </a:lnTo>
                  <a:lnTo>
                    <a:pt x="8225" y="124450"/>
                  </a:lnTo>
                  <a:lnTo>
                    <a:pt x="0" y="88340"/>
                  </a:lnTo>
                  <a:lnTo>
                    <a:pt x="1811" y="62079"/>
                  </a:lnTo>
                  <a:lnTo>
                    <a:pt x="9635" y="41049"/>
                  </a:lnTo>
                  <a:lnTo>
                    <a:pt x="14997" y="32166"/>
                  </a:lnTo>
                  <a:lnTo>
                    <a:pt x="30313" y="19176"/>
                  </a:lnTo>
                  <a:lnTo>
                    <a:pt x="68742" y="1304"/>
                  </a:lnTo>
                  <a:lnTo>
                    <a:pt x="89295" y="0"/>
                  </a:lnTo>
                  <a:lnTo>
                    <a:pt x="107788" y="3320"/>
                  </a:lnTo>
                  <a:lnTo>
                    <a:pt x="131006" y="143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001243" y="5432704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41507" y="8334"/>
                  </a:lnTo>
                  <a:lnTo>
                    <a:pt x="90084" y="15684"/>
                  </a:lnTo>
                  <a:lnTo>
                    <a:pt x="27143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6203842" y="5426247"/>
              <a:ext cx="123786" cy="208862"/>
            </a:xfrm>
            <a:custGeom>
              <a:avLst/>
              <a:gdLst/>
              <a:ahLst/>
              <a:cxnLst/>
              <a:rect l="0" t="0" r="0" b="0"/>
              <a:pathLst>
                <a:path w="123786" h="208862">
                  <a:moveTo>
                    <a:pt x="7971" y="90686"/>
                  </a:moveTo>
                  <a:lnTo>
                    <a:pt x="1905" y="123137"/>
                  </a:lnTo>
                  <a:lnTo>
                    <a:pt x="4495" y="143713"/>
                  </a:lnTo>
                  <a:lnTo>
                    <a:pt x="30419" y="196021"/>
                  </a:lnTo>
                  <a:lnTo>
                    <a:pt x="36974" y="206533"/>
                  </a:lnTo>
                  <a:lnTo>
                    <a:pt x="41345" y="208861"/>
                  </a:lnTo>
                  <a:lnTo>
                    <a:pt x="44258" y="205734"/>
                  </a:lnTo>
                  <a:lnTo>
                    <a:pt x="46200" y="198970"/>
                  </a:lnTo>
                  <a:lnTo>
                    <a:pt x="42119" y="178976"/>
                  </a:lnTo>
                  <a:lnTo>
                    <a:pt x="20436" y="128013"/>
                  </a:lnTo>
                  <a:lnTo>
                    <a:pt x="3197" y="71716"/>
                  </a:lnTo>
                  <a:lnTo>
                    <a:pt x="0" y="39360"/>
                  </a:lnTo>
                  <a:lnTo>
                    <a:pt x="2657" y="27223"/>
                  </a:lnTo>
                  <a:lnTo>
                    <a:pt x="7938" y="17961"/>
                  </a:lnTo>
                  <a:lnTo>
                    <a:pt x="14968" y="10617"/>
                  </a:lnTo>
                  <a:lnTo>
                    <a:pt x="35258" y="2457"/>
                  </a:lnTo>
                  <a:lnTo>
                    <a:pt x="58703" y="0"/>
                  </a:lnTo>
                  <a:lnTo>
                    <a:pt x="99231" y="7955"/>
                  </a:lnTo>
                  <a:lnTo>
                    <a:pt x="123785" y="169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6352547" y="5495875"/>
              <a:ext cx="167052" cy="186736"/>
            </a:xfrm>
            <a:custGeom>
              <a:avLst/>
              <a:gdLst/>
              <a:ahLst/>
              <a:cxnLst/>
              <a:rect l="0" t="0" r="0" b="0"/>
              <a:pathLst>
                <a:path w="167052" h="186736">
                  <a:moveTo>
                    <a:pt x="133007" y="42114"/>
                  </a:moveTo>
                  <a:lnTo>
                    <a:pt x="74390" y="47704"/>
                  </a:lnTo>
                  <a:lnTo>
                    <a:pt x="34011" y="56769"/>
                  </a:lnTo>
                  <a:lnTo>
                    <a:pt x="23726" y="62412"/>
                  </a:lnTo>
                  <a:lnTo>
                    <a:pt x="9178" y="78042"/>
                  </a:lnTo>
                  <a:lnTo>
                    <a:pt x="1932" y="99806"/>
                  </a:lnTo>
                  <a:lnTo>
                    <a:pt x="0" y="112161"/>
                  </a:lnTo>
                  <a:lnTo>
                    <a:pt x="4093" y="132128"/>
                  </a:lnTo>
                  <a:lnTo>
                    <a:pt x="14881" y="148801"/>
                  </a:lnTo>
                  <a:lnTo>
                    <a:pt x="40685" y="170171"/>
                  </a:lnTo>
                  <a:lnTo>
                    <a:pt x="60389" y="180137"/>
                  </a:lnTo>
                  <a:lnTo>
                    <a:pt x="96802" y="186735"/>
                  </a:lnTo>
                  <a:lnTo>
                    <a:pt x="131638" y="183101"/>
                  </a:lnTo>
                  <a:lnTo>
                    <a:pt x="140283" y="178220"/>
                  </a:lnTo>
                  <a:lnTo>
                    <a:pt x="153008" y="163437"/>
                  </a:lnTo>
                  <a:lnTo>
                    <a:pt x="166750" y="129794"/>
                  </a:lnTo>
                  <a:lnTo>
                    <a:pt x="167051" y="84601"/>
                  </a:lnTo>
                  <a:lnTo>
                    <a:pt x="154143" y="45344"/>
                  </a:lnTo>
                  <a:lnTo>
                    <a:pt x="135500" y="17075"/>
                  </a:lnTo>
                  <a:lnTo>
                    <a:pt x="122027" y="7589"/>
                  </a:lnTo>
                  <a:lnTo>
                    <a:pt x="10142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554503" y="5464466"/>
              <a:ext cx="236378" cy="189338"/>
            </a:xfrm>
            <a:custGeom>
              <a:avLst/>
              <a:gdLst/>
              <a:ahLst/>
              <a:cxnLst/>
              <a:rect l="0" t="0" r="0" b="0"/>
              <a:pathLst>
                <a:path w="236378" h="189338">
                  <a:moveTo>
                    <a:pt x="4750" y="84052"/>
                  </a:moveTo>
                  <a:lnTo>
                    <a:pt x="22709" y="147479"/>
                  </a:lnTo>
                  <a:lnTo>
                    <a:pt x="30609" y="171865"/>
                  </a:lnTo>
                  <a:lnTo>
                    <a:pt x="14738" y="116194"/>
                  </a:lnTo>
                  <a:lnTo>
                    <a:pt x="0" y="63068"/>
                  </a:lnTo>
                  <a:lnTo>
                    <a:pt x="1859" y="41970"/>
                  </a:lnTo>
                  <a:lnTo>
                    <a:pt x="7502" y="34940"/>
                  </a:lnTo>
                  <a:lnTo>
                    <a:pt x="26251" y="27129"/>
                  </a:lnTo>
                  <a:lnTo>
                    <a:pt x="35462" y="28556"/>
                  </a:lnTo>
                  <a:lnTo>
                    <a:pt x="51935" y="39500"/>
                  </a:lnTo>
                  <a:lnTo>
                    <a:pt x="99393" y="98563"/>
                  </a:lnTo>
                  <a:lnTo>
                    <a:pt x="100601" y="97236"/>
                  </a:lnTo>
                  <a:lnTo>
                    <a:pt x="96095" y="35272"/>
                  </a:lnTo>
                  <a:lnTo>
                    <a:pt x="104230" y="15189"/>
                  </a:lnTo>
                  <a:lnTo>
                    <a:pt x="109675" y="6558"/>
                  </a:lnTo>
                  <a:lnTo>
                    <a:pt x="117984" y="1973"/>
                  </a:lnTo>
                  <a:lnTo>
                    <a:pt x="139694" y="0"/>
                  </a:lnTo>
                  <a:lnTo>
                    <a:pt x="148525" y="3451"/>
                  </a:lnTo>
                  <a:lnTo>
                    <a:pt x="161458" y="16644"/>
                  </a:lnTo>
                  <a:lnTo>
                    <a:pt x="201484" y="79665"/>
                  </a:lnTo>
                  <a:lnTo>
                    <a:pt x="224951" y="136117"/>
                  </a:lnTo>
                  <a:lnTo>
                    <a:pt x="236377" y="1893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160028" y="5253720"/>
              <a:ext cx="20408" cy="442198"/>
            </a:xfrm>
            <a:custGeom>
              <a:avLst/>
              <a:gdLst/>
              <a:ahLst/>
              <a:cxnLst/>
              <a:rect l="0" t="0" r="0" b="0"/>
              <a:pathLst>
                <a:path w="20408" h="442198">
                  <a:moveTo>
                    <a:pt x="9879" y="0"/>
                  </a:moveTo>
                  <a:lnTo>
                    <a:pt x="1545" y="48931"/>
                  </a:lnTo>
                  <a:lnTo>
                    <a:pt x="0" y="103015"/>
                  </a:lnTo>
                  <a:lnTo>
                    <a:pt x="809" y="147560"/>
                  </a:lnTo>
                  <a:lnTo>
                    <a:pt x="5067" y="194654"/>
                  </a:lnTo>
                  <a:lnTo>
                    <a:pt x="7741" y="239761"/>
                  </a:lnTo>
                  <a:lnTo>
                    <a:pt x="10098" y="283205"/>
                  </a:lnTo>
                  <a:lnTo>
                    <a:pt x="16833" y="344785"/>
                  </a:lnTo>
                  <a:lnTo>
                    <a:pt x="19701" y="405581"/>
                  </a:lnTo>
                  <a:lnTo>
                    <a:pt x="20407" y="4421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7022507" y="5432704"/>
              <a:ext cx="273743" cy="20215"/>
            </a:xfrm>
            <a:custGeom>
              <a:avLst/>
              <a:gdLst/>
              <a:ahLst/>
              <a:cxnLst/>
              <a:rect l="0" t="0" r="0" b="0"/>
              <a:pathLst>
                <a:path w="273743" h="20215">
                  <a:moveTo>
                    <a:pt x="273742" y="0"/>
                  </a:moveTo>
                  <a:lnTo>
                    <a:pt x="217527" y="16789"/>
                  </a:lnTo>
                  <a:lnTo>
                    <a:pt x="155836" y="20214"/>
                  </a:lnTo>
                  <a:lnTo>
                    <a:pt x="92914" y="15302"/>
                  </a:lnTo>
                  <a:lnTo>
                    <a:pt x="37765" y="11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7285720" y="5211606"/>
              <a:ext cx="379027" cy="443016"/>
            </a:xfrm>
            <a:custGeom>
              <a:avLst/>
              <a:gdLst/>
              <a:ahLst/>
              <a:cxnLst/>
              <a:rect l="0" t="0" r="0" b="0"/>
              <a:pathLst>
                <a:path w="379027" h="443016">
                  <a:moveTo>
                    <a:pt x="0" y="0"/>
                  </a:moveTo>
                  <a:lnTo>
                    <a:pt x="3120" y="57264"/>
                  </a:lnTo>
                  <a:lnTo>
                    <a:pt x="9065" y="118156"/>
                  </a:lnTo>
                  <a:lnTo>
                    <a:pt x="21788" y="181026"/>
                  </a:lnTo>
                  <a:lnTo>
                    <a:pt x="31802" y="231062"/>
                  </a:lnTo>
                  <a:lnTo>
                    <a:pt x="38701" y="273490"/>
                  </a:lnTo>
                  <a:lnTo>
                    <a:pt x="47992" y="335668"/>
                  </a:lnTo>
                  <a:lnTo>
                    <a:pt x="52434" y="389316"/>
                  </a:lnTo>
                  <a:lnTo>
                    <a:pt x="58300" y="421459"/>
                  </a:lnTo>
                  <a:lnTo>
                    <a:pt x="57584" y="421353"/>
                  </a:lnTo>
                  <a:lnTo>
                    <a:pt x="38822" y="378404"/>
                  </a:lnTo>
                  <a:lnTo>
                    <a:pt x="26949" y="317391"/>
                  </a:lnTo>
                  <a:lnTo>
                    <a:pt x="28393" y="284724"/>
                  </a:lnTo>
                  <a:lnTo>
                    <a:pt x="32966" y="276384"/>
                  </a:lnTo>
                  <a:lnTo>
                    <a:pt x="47407" y="263997"/>
                  </a:lnTo>
                  <a:lnTo>
                    <a:pt x="55002" y="262566"/>
                  </a:lnTo>
                  <a:lnTo>
                    <a:pt x="62405" y="263951"/>
                  </a:lnTo>
                  <a:lnTo>
                    <a:pt x="96685" y="277396"/>
                  </a:lnTo>
                  <a:lnTo>
                    <a:pt x="110432" y="290574"/>
                  </a:lnTo>
                  <a:lnTo>
                    <a:pt x="124747" y="320842"/>
                  </a:lnTo>
                  <a:lnTo>
                    <a:pt x="143680" y="378296"/>
                  </a:lnTo>
                  <a:lnTo>
                    <a:pt x="161409" y="431572"/>
                  </a:lnTo>
                  <a:lnTo>
                    <a:pt x="161419" y="435114"/>
                  </a:lnTo>
                  <a:lnTo>
                    <a:pt x="159086" y="433965"/>
                  </a:lnTo>
                  <a:lnTo>
                    <a:pt x="155190" y="429690"/>
                  </a:lnTo>
                  <a:lnTo>
                    <a:pt x="153981" y="412462"/>
                  </a:lnTo>
                  <a:lnTo>
                    <a:pt x="158513" y="390377"/>
                  </a:lnTo>
                  <a:lnTo>
                    <a:pt x="168327" y="368863"/>
                  </a:lnTo>
                  <a:lnTo>
                    <a:pt x="177729" y="361722"/>
                  </a:lnTo>
                  <a:lnTo>
                    <a:pt x="240142" y="343732"/>
                  </a:lnTo>
                  <a:lnTo>
                    <a:pt x="289937" y="335919"/>
                  </a:lnTo>
                  <a:lnTo>
                    <a:pt x="308625" y="326332"/>
                  </a:lnTo>
                  <a:lnTo>
                    <a:pt x="321611" y="311153"/>
                  </a:lnTo>
                  <a:lnTo>
                    <a:pt x="330111" y="291538"/>
                  </a:lnTo>
                  <a:lnTo>
                    <a:pt x="333889" y="267223"/>
                  </a:lnTo>
                  <a:lnTo>
                    <a:pt x="329329" y="247057"/>
                  </a:lnTo>
                  <a:lnTo>
                    <a:pt x="318334" y="230296"/>
                  </a:lnTo>
                  <a:lnTo>
                    <a:pt x="301749" y="215048"/>
                  </a:lnTo>
                  <a:lnTo>
                    <a:pt x="291243" y="211216"/>
                  </a:lnTo>
                  <a:lnTo>
                    <a:pt x="267091" y="210077"/>
                  </a:lnTo>
                  <a:lnTo>
                    <a:pt x="232776" y="216013"/>
                  </a:lnTo>
                  <a:lnTo>
                    <a:pt x="214201" y="228197"/>
                  </a:lnTo>
                  <a:lnTo>
                    <a:pt x="199316" y="246480"/>
                  </a:lnTo>
                  <a:lnTo>
                    <a:pt x="176304" y="309867"/>
                  </a:lnTo>
                  <a:lnTo>
                    <a:pt x="176370" y="351255"/>
                  </a:lnTo>
                  <a:lnTo>
                    <a:pt x="189388" y="387565"/>
                  </a:lnTo>
                  <a:lnTo>
                    <a:pt x="208063" y="414961"/>
                  </a:lnTo>
                  <a:lnTo>
                    <a:pt x="234003" y="437896"/>
                  </a:lnTo>
                  <a:lnTo>
                    <a:pt x="259979" y="443015"/>
                  </a:lnTo>
                  <a:lnTo>
                    <a:pt x="313137" y="436769"/>
                  </a:lnTo>
                  <a:lnTo>
                    <a:pt x="346635" y="422002"/>
                  </a:lnTo>
                  <a:lnTo>
                    <a:pt x="361900" y="409435"/>
                  </a:lnTo>
                  <a:lnTo>
                    <a:pt x="379026" y="3895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7833202" y="5422176"/>
              <a:ext cx="115814" cy="227034"/>
            </a:xfrm>
            <a:custGeom>
              <a:avLst/>
              <a:gdLst/>
              <a:ahLst/>
              <a:cxnLst/>
              <a:rect l="0" t="0" r="0" b="0"/>
              <a:pathLst>
                <a:path w="115814" h="227034">
                  <a:moveTo>
                    <a:pt x="0" y="115813"/>
                  </a:moveTo>
                  <a:lnTo>
                    <a:pt x="17959" y="170858"/>
                  </a:lnTo>
                  <a:lnTo>
                    <a:pt x="29367" y="206472"/>
                  </a:lnTo>
                  <a:lnTo>
                    <a:pt x="40738" y="224736"/>
                  </a:lnTo>
                  <a:lnTo>
                    <a:pt x="43536" y="227033"/>
                  </a:lnTo>
                  <a:lnTo>
                    <a:pt x="44231" y="225055"/>
                  </a:lnTo>
                  <a:lnTo>
                    <a:pt x="30847" y="169150"/>
                  </a:lnTo>
                  <a:lnTo>
                    <a:pt x="7875" y="106329"/>
                  </a:lnTo>
                  <a:lnTo>
                    <a:pt x="3501" y="74553"/>
                  </a:lnTo>
                  <a:lnTo>
                    <a:pt x="7795" y="50293"/>
                  </a:lnTo>
                  <a:lnTo>
                    <a:pt x="12216" y="40547"/>
                  </a:lnTo>
                  <a:lnTo>
                    <a:pt x="26486" y="26599"/>
                  </a:lnTo>
                  <a:lnTo>
                    <a:pt x="64243" y="8114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7959544" y="5232663"/>
            <a:ext cx="726467" cy="610654"/>
            <a:chOff x="7959544" y="5232663"/>
            <a:chExt cx="726467" cy="610654"/>
          </a:xfrm>
        </p:grpSpPr>
        <p:sp>
          <p:nvSpPr>
            <p:cNvPr id="101" name="Freeform 100"/>
            <p:cNvSpPr/>
            <p:nvPr/>
          </p:nvSpPr>
          <p:spPr>
            <a:xfrm>
              <a:off x="7959544" y="5506404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2195" y="37478"/>
                  </a:lnTo>
                  <a:lnTo>
                    <a:pt x="289" y="9787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959544" y="539059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991130" y="5500693"/>
              <a:ext cx="214144" cy="342624"/>
            </a:xfrm>
            <a:custGeom>
              <a:avLst/>
              <a:gdLst/>
              <a:ahLst/>
              <a:cxnLst/>
              <a:rect l="0" t="0" r="0" b="0"/>
              <a:pathLst>
                <a:path w="214144" h="342624">
                  <a:moveTo>
                    <a:pt x="157927" y="110996"/>
                  </a:moveTo>
                  <a:lnTo>
                    <a:pt x="169106" y="99817"/>
                  </a:lnTo>
                  <a:lnTo>
                    <a:pt x="174594" y="81851"/>
                  </a:lnTo>
                  <a:lnTo>
                    <a:pt x="175862" y="59438"/>
                  </a:lnTo>
                  <a:lnTo>
                    <a:pt x="172528" y="37779"/>
                  </a:lnTo>
                  <a:lnTo>
                    <a:pt x="164027" y="19573"/>
                  </a:lnTo>
                  <a:lnTo>
                    <a:pt x="158484" y="11443"/>
                  </a:lnTo>
                  <a:lnTo>
                    <a:pt x="150109" y="6023"/>
                  </a:lnTo>
                  <a:lnTo>
                    <a:pt x="128327" y="0"/>
                  </a:lnTo>
                  <a:lnTo>
                    <a:pt x="118306" y="734"/>
                  </a:lnTo>
                  <a:lnTo>
                    <a:pt x="100933" y="7788"/>
                  </a:lnTo>
                  <a:lnTo>
                    <a:pt x="77999" y="30503"/>
                  </a:lnTo>
                  <a:lnTo>
                    <a:pt x="69760" y="52604"/>
                  </a:lnTo>
                  <a:lnTo>
                    <a:pt x="67269" y="76855"/>
                  </a:lnTo>
                  <a:lnTo>
                    <a:pt x="70061" y="99332"/>
                  </a:lnTo>
                  <a:lnTo>
                    <a:pt x="81440" y="117900"/>
                  </a:lnTo>
                  <a:lnTo>
                    <a:pt x="89389" y="126127"/>
                  </a:lnTo>
                  <a:lnTo>
                    <a:pt x="98197" y="130442"/>
                  </a:lnTo>
                  <a:lnTo>
                    <a:pt x="117342" y="132117"/>
                  </a:lnTo>
                  <a:lnTo>
                    <a:pt x="126191" y="128586"/>
                  </a:lnTo>
                  <a:lnTo>
                    <a:pt x="142263" y="115304"/>
                  </a:lnTo>
                  <a:lnTo>
                    <a:pt x="149824" y="115038"/>
                  </a:lnTo>
                  <a:lnTo>
                    <a:pt x="157205" y="119540"/>
                  </a:lnTo>
                  <a:lnTo>
                    <a:pt x="164464" y="127220"/>
                  </a:lnTo>
                  <a:lnTo>
                    <a:pt x="185691" y="187640"/>
                  </a:lnTo>
                  <a:lnTo>
                    <a:pt x="208081" y="243942"/>
                  </a:lnTo>
                  <a:lnTo>
                    <a:pt x="214143" y="267179"/>
                  </a:lnTo>
                  <a:lnTo>
                    <a:pt x="212938" y="289205"/>
                  </a:lnTo>
                  <a:lnTo>
                    <a:pt x="208639" y="297653"/>
                  </a:lnTo>
                  <a:lnTo>
                    <a:pt x="194504" y="310158"/>
                  </a:lnTo>
                  <a:lnTo>
                    <a:pt x="173404" y="313376"/>
                  </a:lnTo>
                  <a:lnTo>
                    <a:pt x="121729" y="305910"/>
                  </a:lnTo>
                  <a:lnTo>
                    <a:pt x="67633" y="302746"/>
                  </a:lnTo>
                  <a:lnTo>
                    <a:pt x="44096" y="306572"/>
                  </a:lnTo>
                  <a:lnTo>
                    <a:pt x="25058" y="315292"/>
                  </a:lnTo>
                  <a:lnTo>
                    <a:pt x="11136" y="325796"/>
                  </a:lnTo>
                  <a:lnTo>
                    <a:pt x="0" y="342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8233285" y="5401119"/>
              <a:ext cx="126342" cy="252685"/>
            </a:xfrm>
            <a:custGeom>
              <a:avLst/>
              <a:gdLst/>
              <a:ahLst/>
              <a:cxnLst/>
              <a:rect l="0" t="0" r="0" b="0"/>
              <a:pathLst>
                <a:path w="126342" h="252685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5589" y="159756"/>
                  </a:lnTo>
                  <a:lnTo>
                    <a:pt x="10722" y="209068"/>
                  </a:lnTo>
                  <a:lnTo>
                    <a:pt x="12998" y="209569"/>
                  </a:lnTo>
                  <a:lnTo>
                    <a:pt x="18645" y="200766"/>
                  </a:lnTo>
                  <a:lnTo>
                    <a:pt x="40828" y="156637"/>
                  </a:lnTo>
                  <a:lnTo>
                    <a:pt x="48276" y="151218"/>
                  </a:lnTo>
                  <a:lnTo>
                    <a:pt x="56750" y="148775"/>
                  </a:lnTo>
                  <a:lnTo>
                    <a:pt x="65909" y="148316"/>
                  </a:lnTo>
                  <a:lnTo>
                    <a:pt x="82326" y="154046"/>
                  </a:lnTo>
                  <a:lnTo>
                    <a:pt x="97420" y="165561"/>
                  </a:lnTo>
                  <a:lnTo>
                    <a:pt x="111928" y="182377"/>
                  </a:lnTo>
                  <a:lnTo>
                    <a:pt x="119936" y="204669"/>
                  </a:lnTo>
                  <a:lnTo>
                    <a:pt x="126341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8422964" y="5327419"/>
              <a:ext cx="20892" cy="315856"/>
            </a:xfrm>
            <a:custGeom>
              <a:avLst/>
              <a:gdLst/>
              <a:ahLst/>
              <a:cxnLst/>
              <a:rect l="0" t="0" r="0" b="0"/>
              <a:pathLst>
                <a:path w="20892" h="315856">
                  <a:moveTo>
                    <a:pt x="20891" y="0"/>
                  </a:moveTo>
                  <a:lnTo>
                    <a:pt x="6236" y="60731"/>
                  </a:lnTo>
                  <a:lnTo>
                    <a:pt x="1731" y="112621"/>
                  </a:lnTo>
                  <a:lnTo>
                    <a:pt x="396" y="170630"/>
                  </a:lnTo>
                  <a:lnTo>
                    <a:pt x="0" y="221093"/>
                  </a:lnTo>
                  <a:lnTo>
                    <a:pt x="1037" y="277726"/>
                  </a:lnTo>
                  <a:lnTo>
                    <a:pt x="10363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370155" y="5485347"/>
              <a:ext cx="168457" cy="21058"/>
            </a:xfrm>
            <a:custGeom>
              <a:avLst/>
              <a:gdLst/>
              <a:ahLst/>
              <a:cxnLst/>
              <a:rect l="0" t="0" r="0" b="0"/>
              <a:pathLst>
                <a:path w="168457" h="21058">
                  <a:moveTo>
                    <a:pt x="168456" y="21057"/>
                  </a:moveTo>
                  <a:lnTo>
                    <a:pt x="130978" y="12723"/>
                  </a:lnTo>
                  <a:lnTo>
                    <a:pt x="79554" y="5373"/>
                  </a:lnTo>
                  <a:lnTo>
                    <a:pt x="19735" y="70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8475440" y="5232663"/>
              <a:ext cx="143419" cy="494840"/>
            </a:xfrm>
            <a:custGeom>
              <a:avLst/>
              <a:gdLst/>
              <a:ahLst/>
              <a:cxnLst/>
              <a:rect l="0" t="0" r="0" b="0"/>
              <a:pathLst>
                <a:path w="143419" h="494840">
                  <a:moveTo>
                    <a:pt x="10529" y="0"/>
                  </a:moveTo>
                  <a:lnTo>
                    <a:pt x="45276" y="53875"/>
                  </a:lnTo>
                  <a:lnTo>
                    <a:pt x="77087" y="108686"/>
                  </a:lnTo>
                  <a:lnTo>
                    <a:pt x="109862" y="169924"/>
                  </a:lnTo>
                  <a:lnTo>
                    <a:pt x="133962" y="225201"/>
                  </a:lnTo>
                  <a:lnTo>
                    <a:pt x="143418" y="274957"/>
                  </a:lnTo>
                  <a:lnTo>
                    <a:pt x="143100" y="323624"/>
                  </a:lnTo>
                  <a:lnTo>
                    <a:pt x="132477" y="367680"/>
                  </a:lnTo>
                  <a:lnTo>
                    <a:pt x="107927" y="418899"/>
                  </a:lnTo>
                  <a:lnTo>
                    <a:pt x="81891" y="446472"/>
                  </a:lnTo>
                  <a:lnTo>
                    <a:pt x="19967" y="486296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8675482" y="5601160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1972223" y="2117312"/>
            <a:ext cx="1291612" cy="580999"/>
            <a:chOff x="1972223" y="2117312"/>
            <a:chExt cx="1291612" cy="580999"/>
          </a:xfrm>
        </p:grpSpPr>
        <p:sp>
          <p:nvSpPr>
            <p:cNvPr id="110" name="Freeform 109"/>
            <p:cNvSpPr/>
            <p:nvPr/>
          </p:nvSpPr>
          <p:spPr>
            <a:xfrm>
              <a:off x="2972004" y="2117312"/>
              <a:ext cx="291831" cy="580999"/>
            </a:xfrm>
            <a:custGeom>
              <a:avLst/>
              <a:gdLst/>
              <a:ahLst/>
              <a:cxnLst/>
              <a:rect l="0" t="0" r="0" b="0"/>
              <a:pathLst>
                <a:path w="291831" h="580999">
                  <a:moveTo>
                    <a:pt x="281301" y="114729"/>
                  </a:moveTo>
                  <a:lnTo>
                    <a:pt x="225642" y="157391"/>
                  </a:lnTo>
                  <a:lnTo>
                    <a:pt x="199299" y="181182"/>
                  </a:lnTo>
                  <a:lnTo>
                    <a:pt x="143702" y="241359"/>
                  </a:lnTo>
                  <a:lnTo>
                    <a:pt x="92649" y="295934"/>
                  </a:lnTo>
                  <a:lnTo>
                    <a:pt x="56807" y="355054"/>
                  </a:lnTo>
                  <a:lnTo>
                    <a:pt x="21613" y="418197"/>
                  </a:lnTo>
                  <a:lnTo>
                    <a:pt x="3101" y="470208"/>
                  </a:lnTo>
                  <a:lnTo>
                    <a:pt x="0" y="510435"/>
                  </a:lnTo>
                  <a:lnTo>
                    <a:pt x="3420" y="533924"/>
                  </a:lnTo>
                  <a:lnTo>
                    <a:pt x="11959" y="552942"/>
                  </a:lnTo>
                  <a:lnTo>
                    <a:pt x="17512" y="561289"/>
                  </a:lnTo>
                  <a:lnTo>
                    <a:pt x="33040" y="573683"/>
                  </a:lnTo>
                  <a:lnTo>
                    <a:pt x="42094" y="578626"/>
                  </a:lnTo>
                  <a:lnTo>
                    <a:pt x="67752" y="580998"/>
                  </a:lnTo>
                  <a:lnTo>
                    <a:pt x="95144" y="576984"/>
                  </a:lnTo>
                  <a:lnTo>
                    <a:pt x="154238" y="548250"/>
                  </a:lnTo>
                  <a:lnTo>
                    <a:pt x="206277" y="500229"/>
                  </a:lnTo>
                  <a:lnTo>
                    <a:pt x="242181" y="440757"/>
                  </a:lnTo>
                  <a:lnTo>
                    <a:pt x="254372" y="408252"/>
                  </a:lnTo>
                  <a:lnTo>
                    <a:pt x="257335" y="370675"/>
                  </a:lnTo>
                  <a:lnTo>
                    <a:pt x="245361" y="315200"/>
                  </a:lnTo>
                  <a:lnTo>
                    <a:pt x="224249" y="283312"/>
                  </a:lnTo>
                  <a:lnTo>
                    <a:pt x="161937" y="220216"/>
                  </a:lnTo>
                  <a:lnTo>
                    <a:pt x="132850" y="197717"/>
                  </a:lnTo>
                  <a:lnTo>
                    <a:pt x="79045" y="162983"/>
                  </a:lnTo>
                  <a:lnTo>
                    <a:pt x="36920" y="120501"/>
                  </a:lnTo>
                  <a:lnTo>
                    <a:pt x="27238" y="102087"/>
                  </a:lnTo>
                  <a:lnTo>
                    <a:pt x="25275" y="82204"/>
                  </a:lnTo>
                  <a:lnTo>
                    <a:pt x="29471" y="61669"/>
                  </a:lnTo>
                  <a:lnTo>
                    <a:pt x="39136" y="40844"/>
                  </a:lnTo>
                  <a:lnTo>
                    <a:pt x="54349" y="26129"/>
                  </a:lnTo>
                  <a:lnTo>
                    <a:pt x="92712" y="7151"/>
                  </a:lnTo>
                  <a:lnTo>
                    <a:pt x="156005" y="0"/>
                  </a:lnTo>
                  <a:lnTo>
                    <a:pt x="194263" y="2356"/>
                  </a:lnTo>
                  <a:lnTo>
                    <a:pt x="238632" y="13633"/>
                  </a:lnTo>
                  <a:lnTo>
                    <a:pt x="256878" y="26514"/>
                  </a:lnTo>
                  <a:lnTo>
                    <a:pt x="291830" y="726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2496911" y="2177252"/>
              <a:ext cx="355641" cy="437098"/>
            </a:xfrm>
            <a:custGeom>
              <a:avLst/>
              <a:gdLst/>
              <a:ahLst/>
              <a:cxnLst/>
              <a:rect l="0" t="0" r="0" b="0"/>
              <a:pathLst>
                <a:path w="355641" h="437098">
                  <a:moveTo>
                    <a:pt x="166798" y="12675"/>
                  </a:moveTo>
                  <a:lnTo>
                    <a:pt x="124107" y="27247"/>
                  </a:lnTo>
                  <a:lnTo>
                    <a:pt x="80371" y="58831"/>
                  </a:lnTo>
                  <a:lnTo>
                    <a:pt x="38232" y="101629"/>
                  </a:lnTo>
                  <a:lnTo>
                    <a:pt x="6735" y="161659"/>
                  </a:lnTo>
                  <a:lnTo>
                    <a:pt x="0" y="213723"/>
                  </a:lnTo>
                  <a:lnTo>
                    <a:pt x="4259" y="269067"/>
                  </a:lnTo>
                  <a:lnTo>
                    <a:pt x="17535" y="316654"/>
                  </a:lnTo>
                  <a:lnTo>
                    <a:pt x="54947" y="379884"/>
                  </a:lnTo>
                  <a:lnTo>
                    <a:pt x="89649" y="419145"/>
                  </a:lnTo>
                  <a:lnTo>
                    <a:pt x="116253" y="435058"/>
                  </a:lnTo>
                  <a:lnTo>
                    <a:pt x="136145" y="437097"/>
                  </a:lnTo>
                  <a:lnTo>
                    <a:pt x="195214" y="431907"/>
                  </a:lnTo>
                  <a:lnTo>
                    <a:pt x="250609" y="404563"/>
                  </a:lnTo>
                  <a:lnTo>
                    <a:pt x="299507" y="363522"/>
                  </a:lnTo>
                  <a:lnTo>
                    <a:pt x="321023" y="336948"/>
                  </a:lnTo>
                  <a:lnTo>
                    <a:pt x="344833" y="277805"/>
                  </a:lnTo>
                  <a:lnTo>
                    <a:pt x="352910" y="241751"/>
                  </a:lnTo>
                  <a:lnTo>
                    <a:pt x="355640" y="187646"/>
                  </a:lnTo>
                  <a:lnTo>
                    <a:pt x="355009" y="133068"/>
                  </a:lnTo>
                  <a:lnTo>
                    <a:pt x="341713" y="84159"/>
                  </a:lnTo>
                  <a:lnTo>
                    <a:pt x="328766" y="59654"/>
                  </a:lnTo>
                  <a:lnTo>
                    <a:pt x="281758" y="17287"/>
                  </a:lnTo>
                  <a:lnTo>
                    <a:pt x="250773" y="1043"/>
                  </a:lnTo>
                  <a:lnTo>
                    <a:pt x="208188" y="0"/>
                  </a:lnTo>
                  <a:lnTo>
                    <a:pt x="158206" y="11298"/>
                  </a:lnTo>
                  <a:lnTo>
                    <a:pt x="95609" y="45926"/>
                  </a:lnTo>
                  <a:lnTo>
                    <a:pt x="72042" y="547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1972223" y="2150579"/>
              <a:ext cx="438171" cy="510349"/>
            </a:xfrm>
            <a:custGeom>
              <a:avLst/>
              <a:gdLst/>
              <a:ahLst/>
              <a:cxnLst/>
              <a:rect l="0" t="0" r="0" b="0"/>
              <a:pathLst>
                <a:path w="438171" h="510349">
                  <a:moveTo>
                    <a:pt x="228232" y="28820"/>
                  </a:moveTo>
                  <a:lnTo>
                    <a:pt x="185541" y="43392"/>
                  </a:lnTo>
                  <a:lnTo>
                    <a:pt x="126016" y="81817"/>
                  </a:lnTo>
                  <a:lnTo>
                    <a:pt x="73994" y="136205"/>
                  </a:lnTo>
                  <a:lnTo>
                    <a:pt x="38743" y="190143"/>
                  </a:lnTo>
                  <a:lnTo>
                    <a:pt x="12033" y="248979"/>
                  </a:lnTo>
                  <a:lnTo>
                    <a:pt x="0" y="294966"/>
                  </a:lnTo>
                  <a:lnTo>
                    <a:pt x="731" y="331896"/>
                  </a:lnTo>
                  <a:lnTo>
                    <a:pt x="15866" y="387662"/>
                  </a:lnTo>
                  <a:lnTo>
                    <a:pt x="39751" y="434058"/>
                  </a:lnTo>
                  <a:lnTo>
                    <a:pt x="75120" y="479884"/>
                  </a:lnTo>
                  <a:lnTo>
                    <a:pt x="113370" y="500887"/>
                  </a:lnTo>
                  <a:lnTo>
                    <a:pt x="135069" y="507689"/>
                  </a:lnTo>
                  <a:lnTo>
                    <a:pt x="172423" y="510348"/>
                  </a:lnTo>
                  <a:lnTo>
                    <a:pt x="206237" y="503077"/>
                  </a:lnTo>
                  <a:lnTo>
                    <a:pt x="269094" y="466932"/>
                  </a:lnTo>
                  <a:lnTo>
                    <a:pt x="329822" y="411333"/>
                  </a:lnTo>
                  <a:lnTo>
                    <a:pt x="379130" y="350328"/>
                  </a:lnTo>
                  <a:lnTo>
                    <a:pt x="408645" y="293008"/>
                  </a:lnTo>
                  <a:lnTo>
                    <a:pt x="428000" y="239518"/>
                  </a:lnTo>
                  <a:lnTo>
                    <a:pt x="435602" y="204722"/>
                  </a:lnTo>
                  <a:lnTo>
                    <a:pt x="438170" y="151043"/>
                  </a:lnTo>
                  <a:lnTo>
                    <a:pt x="430272" y="96550"/>
                  </a:lnTo>
                  <a:lnTo>
                    <a:pt x="419637" y="62926"/>
                  </a:lnTo>
                  <a:lnTo>
                    <a:pt x="388994" y="22595"/>
                  </a:lnTo>
                  <a:lnTo>
                    <a:pt x="357234" y="6568"/>
                  </a:lnTo>
                  <a:lnTo>
                    <a:pt x="312598" y="0"/>
                  </a:lnTo>
                  <a:lnTo>
                    <a:pt x="262328" y="3643"/>
                  </a:lnTo>
                  <a:lnTo>
                    <a:pt x="209751" y="16524"/>
                  </a:lnTo>
                  <a:lnTo>
                    <a:pt x="154533" y="498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4" name="Freeform 113"/>
          <p:cNvSpPr/>
          <p:nvPr/>
        </p:nvSpPr>
        <p:spPr>
          <a:xfrm>
            <a:off x="2373091" y="2588049"/>
            <a:ext cx="115582" cy="125803"/>
          </a:xfrm>
          <a:custGeom>
            <a:avLst/>
            <a:gdLst/>
            <a:ahLst/>
            <a:cxnLst/>
            <a:rect l="0" t="0" r="0" b="0"/>
            <a:pathLst>
              <a:path w="115582" h="125803">
                <a:moveTo>
                  <a:pt x="69520" y="1961"/>
                </a:moveTo>
                <a:lnTo>
                  <a:pt x="45474" y="11536"/>
                </a:lnTo>
                <a:lnTo>
                  <a:pt x="9927" y="41364"/>
                </a:lnTo>
                <a:lnTo>
                  <a:pt x="2090" y="61198"/>
                </a:lnTo>
                <a:lnTo>
                  <a:pt x="0" y="73037"/>
                </a:lnTo>
                <a:lnTo>
                  <a:pt x="3917" y="92432"/>
                </a:lnTo>
                <a:lnTo>
                  <a:pt x="8237" y="100880"/>
                </a:lnTo>
                <a:lnTo>
                  <a:pt x="22396" y="113385"/>
                </a:lnTo>
                <a:lnTo>
                  <a:pt x="31085" y="118358"/>
                </a:lnTo>
                <a:lnTo>
                  <a:pt x="50098" y="120763"/>
                </a:lnTo>
                <a:lnTo>
                  <a:pt x="69077" y="116763"/>
                </a:lnTo>
                <a:lnTo>
                  <a:pt x="85311" y="107186"/>
                </a:lnTo>
                <a:lnTo>
                  <a:pt x="97205" y="92012"/>
                </a:lnTo>
                <a:lnTo>
                  <a:pt x="114373" y="53674"/>
                </a:lnTo>
                <a:lnTo>
                  <a:pt x="115581" y="33133"/>
                </a:lnTo>
                <a:lnTo>
                  <a:pt x="114265" y="22742"/>
                </a:lnTo>
                <a:lnTo>
                  <a:pt x="109879" y="14646"/>
                </a:lnTo>
                <a:lnTo>
                  <a:pt x="95646" y="2529"/>
                </a:lnTo>
                <a:lnTo>
                  <a:pt x="86937" y="0"/>
                </a:lnTo>
                <a:lnTo>
                  <a:pt x="67902" y="310"/>
                </a:lnTo>
                <a:lnTo>
                  <a:pt x="50864" y="7466"/>
                </a:lnTo>
                <a:lnTo>
                  <a:pt x="35492" y="19616"/>
                </a:lnTo>
                <a:lnTo>
                  <a:pt x="14854" y="46186"/>
                </a:lnTo>
                <a:lnTo>
                  <a:pt x="5060" y="66070"/>
                </a:lnTo>
                <a:lnTo>
                  <a:pt x="3046" y="86606"/>
                </a:lnTo>
                <a:lnTo>
                  <a:pt x="4147" y="96996"/>
                </a:lnTo>
                <a:lnTo>
                  <a:pt x="14729" y="114779"/>
                </a:lnTo>
                <a:lnTo>
                  <a:pt x="22464" y="122796"/>
                </a:lnTo>
                <a:lnTo>
                  <a:pt x="29961" y="125802"/>
                </a:lnTo>
                <a:lnTo>
                  <a:pt x="37298" y="125465"/>
                </a:lnTo>
                <a:lnTo>
                  <a:pt x="71474" y="108115"/>
                </a:lnTo>
                <a:lnTo>
                  <a:pt x="85206" y="92424"/>
                </a:lnTo>
                <a:lnTo>
                  <a:pt x="90506" y="83327"/>
                </a:lnTo>
                <a:lnTo>
                  <a:pt x="91700" y="74922"/>
                </a:lnTo>
                <a:lnTo>
                  <a:pt x="86786" y="59345"/>
                </a:lnTo>
                <a:lnTo>
                  <a:pt x="81031" y="55425"/>
                </a:lnTo>
                <a:lnTo>
                  <a:pt x="65277" y="54188"/>
                </a:lnTo>
                <a:lnTo>
                  <a:pt x="58503" y="57836"/>
                </a:lnTo>
                <a:lnTo>
                  <a:pt x="47856" y="71248"/>
                </a:lnTo>
                <a:lnTo>
                  <a:pt x="45464" y="88907"/>
                </a:lnTo>
                <a:lnTo>
                  <a:pt x="46463" y="98530"/>
                </a:lnTo>
                <a:lnTo>
                  <a:pt x="49470" y="102605"/>
                </a:lnTo>
                <a:lnTo>
                  <a:pt x="53813" y="102982"/>
                </a:lnTo>
                <a:lnTo>
                  <a:pt x="59049" y="100894"/>
                </a:lnTo>
                <a:lnTo>
                  <a:pt x="59030" y="98332"/>
                </a:lnTo>
                <a:lnTo>
                  <a:pt x="49650" y="92366"/>
                </a:lnTo>
                <a:lnTo>
                  <a:pt x="44575" y="93816"/>
                </a:lnTo>
                <a:lnTo>
                  <a:pt x="35817" y="104787"/>
                </a:lnTo>
                <a:lnTo>
                  <a:pt x="36522" y="107946"/>
                </a:lnTo>
                <a:lnTo>
                  <a:pt x="40503" y="108883"/>
                </a:lnTo>
                <a:lnTo>
                  <a:pt x="46665" y="108337"/>
                </a:lnTo>
                <a:lnTo>
                  <a:pt x="51944" y="104464"/>
                </a:lnTo>
                <a:lnTo>
                  <a:pt x="60929" y="90802"/>
                </a:lnTo>
                <a:lnTo>
                  <a:pt x="59113" y="85755"/>
                </a:lnTo>
                <a:lnTo>
                  <a:pt x="53223" y="82390"/>
                </a:lnTo>
                <a:lnTo>
                  <a:pt x="44618" y="80147"/>
                </a:lnTo>
                <a:lnTo>
                  <a:pt x="42390" y="77481"/>
                </a:lnTo>
                <a:lnTo>
                  <a:pt x="44414" y="74535"/>
                </a:lnTo>
                <a:lnTo>
                  <a:pt x="50173" y="70481"/>
                </a:lnTo>
                <a:lnTo>
                  <a:pt x="37935" y="7566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Freeform 114"/>
          <p:cNvSpPr/>
          <p:nvPr/>
        </p:nvSpPr>
        <p:spPr>
          <a:xfrm>
            <a:off x="2421554" y="2642653"/>
            <a:ext cx="21058" cy="31586"/>
          </a:xfrm>
          <a:custGeom>
            <a:avLst/>
            <a:gdLst/>
            <a:ahLst/>
            <a:cxnLst/>
            <a:rect l="0" t="0" r="0" b="0"/>
            <a:pathLst>
              <a:path w="21058" h="31586">
                <a:moveTo>
                  <a:pt x="21057" y="0"/>
                </a:moveTo>
                <a:lnTo>
                  <a:pt x="6586" y="15641"/>
                </a:lnTo>
                <a:lnTo>
                  <a:pt x="0" y="315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8" name="Group 117"/>
          <p:cNvGrpSpPr/>
          <p:nvPr/>
        </p:nvGrpSpPr>
        <p:grpSpPr>
          <a:xfrm>
            <a:off x="2517566" y="1046821"/>
            <a:ext cx="946310" cy="79727"/>
            <a:chOff x="2517566" y="1046821"/>
            <a:chExt cx="946310" cy="79727"/>
          </a:xfrm>
        </p:grpSpPr>
        <p:sp>
          <p:nvSpPr>
            <p:cNvPr id="116" name="Freeform 115"/>
            <p:cNvSpPr/>
            <p:nvPr/>
          </p:nvSpPr>
          <p:spPr>
            <a:xfrm>
              <a:off x="3145313" y="1105492"/>
              <a:ext cx="318563" cy="21056"/>
            </a:xfrm>
            <a:custGeom>
              <a:avLst/>
              <a:gdLst/>
              <a:ahLst/>
              <a:cxnLst/>
              <a:rect l="0" t="0" r="0" b="0"/>
              <a:pathLst>
                <a:path w="318563" h="21056">
                  <a:moveTo>
                    <a:pt x="213277" y="10528"/>
                  </a:moveTo>
                  <a:lnTo>
                    <a:pt x="164346" y="10528"/>
                  </a:lnTo>
                  <a:lnTo>
                    <a:pt x="105216" y="10528"/>
                  </a:lnTo>
                  <a:lnTo>
                    <a:pt x="56997" y="10528"/>
                  </a:lnTo>
                  <a:lnTo>
                    <a:pt x="0" y="17764"/>
                  </a:lnTo>
                  <a:lnTo>
                    <a:pt x="2072" y="18862"/>
                  </a:lnTo>
                  <a:lnTo>
                    <a:pt x="54530" y="20768"/>
                  </a:lnTo>
                  <a:lnTo>
                    <a:pt x="108524" y="21000"/>
                  </a:lnTo>
                  <a:lnTo>
                    <a:pt x="169838" y="21046"/>
                  </a:lnTo>
                  <a:lnTo>
                    <a:pt x="231040" y="21055"/>
                  </a:lnTo>
                  <a:lnTo>
                    <a:pt x="292002" y="17937"/>
                  </a:lnTo>
                  <a:lnTo>
                    <a:pt x="311437" y="12651"/>
                  </a:lnTo>
                  <a:lnTo>
                    <a:pt x="314982" y="9604"/>
                  </a:lnTo>
                  <a:lnTo>
                    <a:pt x="3185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2517566" y="1046821"/>
              <a:ext cx="335657" cy="47672"/>
            </a:xfrm>
            <a:custGeom>
              <a:avLst/>
              <a:gdLst/>
              <a:ahLst/>
              <a:cxnLst/>
              <a:rect l="0" t="0" r="0" b="0"/>
              <a:pathLst>
                <a:path w="335657" h="47672">
                  <a:moveTo>
                    <a:pt x="335656" y="27085"/>
                  </a:moveTo>
                  <a:lnTo>
                    <a:pt x="281512" y="27085"/>
                  </a:lnTo>
                  <a:lnTo>
                    <a:pt x="234216" y="30205"/>
                  </a:lnTo>
                  <a:lnTo>
                    <a:pt x="178868" y="35418"/>
                  </a:lnTo>
                  <a:lnTo>
                    <a:pt x="122304" y="40083"/>
                  </a:lnTo>
                  <a:lnTo>
                    <a:pt x="67330" y="45754"/>
                  </a:lnTo>
                  <a:lnTo>
                    <a:pt x="6833" y="47671"/>
                  </a:lnTo>
                  <a:lnTo>
                    <a:pt x="627" y="45488"/>
                  </a:lnTo>
                  <a:lnTo>
                    <a:pt x="0" y="41694"/>
                  </a:lnTo>
                  <a:lnTo>
                    <a:pt x="3091" y="36824"/>
                  </a:lnTo>
                  <a:lnTo>
                    <a:pt x="19003" y="28294"/>
                  </a:lnTo>
                  <a:lnTo>
                    <a:pt x="81914" y="10867"/>
                  </a:lnTo>
                  <a:lnTo>
                    <a:pt x="130362" y="7462"/>
                  </a:lnTo>
                  <a:lnTo>
                    <a:pt x="181762" y="6453"/>
                  </a:lnTo>
                  <a:lnTo>
                    <a:pt x="231696" y="4984"/>
                  </a:lnTo>
                  <a:lnTo>
                    <a:pt x="267419" y="0"/>
                  </a:lnTo>
                  <a:lnTo>
                    <a:pt x="293542" y="60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9" name="Freeform 118"/>
          <p:cNvSpPr/>
          <p:nvPr/>
        </p:nvSpPr>
        <p:spPr>
          <a:xfrm>
            <a:off x="2156183" y="912600"/>
            <a:ext cx="76446" cy="77388"/>
          </a:xfrm>
          <a:custGeom>
            <a:avLst/>
            <a:gdLst/>
            <a:ahLst/>
            <a:cxnLst/>
            <a:rect l="0" t="0" r="0" b="0"/>
            <a:pathLst>
              <a:path w="76446" h="77388">
                <a:moveTo>
                  <a:pt x="33744" y="13907"/>
                </a:moveTo>
                <a:lnTo>
                  <a:pt x="22566" y="25086"/>
                </a:lnTo>
                <a:lnTo>
                  <a:pt x="21612" y="30718"/>
                </a:lnTo>
                <a:lnTo>
                  <a:pt x="23317" y="36813"/>
                </a:lnTo>
                <a:lnTo>
                  <a:pt x="26793" y="43216"/>
                </a:lnTo>
                <a:lnTo>
                  <a:pt x="33789" y="47484"/>
                </a:lnTo>
                <a:lnTo>
                  <a:pt x="54041" y="52227"/>
                </a:lnTo>
                <a:lnTo>
                  <a:pt x="62483" y="49982"/>
                </a:lnTo>
                <a:lnTo>
                  <a:pt x="69281" y="44976"/>
                </a:lnTo>
                <a:lnTo>
                  <a:pt x="74983" y="38129"/>
                </a:lnTo>
                <a:lnTo>
                  <a:pt x="76445" y="31225"/>
                </a:lnTo>
                <a:lnTo>
                  <a:pt x="75079" y="24283"/>
                </a:lnTo>
                <a:lnTo>
                  <a:pt x="71829" y="17315"/>
                </a:lnTo>
                <a:lnTo>
                  <a:pt x="58860" y="6453"/>
                </a:lnTo>
                <a:lnTo>
                  <a:pt x="50488" y="1919"/>
                </a:lnTo>
                <a:lnTo>
                  <a:pt x="31827" y="0"/>
                </a:lnTo>
                <a:lnTo>
                  <a:pt x="21938" y="1126"/>
                </a:lnTo>
                <a:lnTo>
                  <a:pt x="14175" y="5387"/>
                </a:lnTo>
                <a:lnTo>
                  <a:pt x="2430" y="19479"/>
                </a:lnTo>
                <a:lnTo>
                  <a:pt x="0" y="28150"/>
                </a:lnTo>
                <a:lnTo>
                  <a:pt x="419" y="47144"/>
                </a:lnTo>
                <a:lnTo>
                  <a:pt x="7625" y="64164"/>
                </a:lnTo>
                <a:lnTo>
                  <a:pt x="12822" y="71978"/>
                </a:lnTo>
                <a:lnTo>
                  <a:pt x="19796" y="76018"/>
                </a:lnTo>
                <a:lnTo>
                  <a:pt x="36904" y="77387"/>
                </a:lnTo>
                <a:lnTo>
                  <a:pt x="53086" y="70976"/>
                </a:lnTo>
                <a:lnTo>
                  <a:pt x="60676" y="65991"/>
                </a:lnTo>
                <a:lnTo>
                  <a:pt x="64567" y="57989"/>
                </a:lnTo>
                <a:lnTo>
                  <a:pt x="65771" y="36619"/>
                </a:lnTo>
                <a:lnTo>
                  <a:pt x="62406" y="20882"/>
                </a:lnTo>
                <a:lnTo>
                  <a:pt x="54801" y="337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034171" y="903279"/>
            <a:ext cx="1064036" cy="706067"/>
            <a:chOff x="2034171" y="903279"/>
            <a:chExt cx="1064036" cy="706067"/>
          </a:xfrm>
        </p:grpSpPr>
        <p:pic>
          <p:nvPicPr>
            <p:cNvPr id="2" name="Picture 1" descr="NBK-3804-e5bdd6.png"/>
            <p:cNvPicPr>
              <a:picLocks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34171" y="925575"/>
              <a:ext cx="434497" cy="67738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3" name="Picture 2" descr="NBK-3804-e5beef.png"/>
            <p:cNvPicPr>
              <a:picLocks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60595" y="1450761"/>
              <a:ext cx="150228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4" name="Picture 3" descr="NBK-3804-e5bf0e.png"/>
            <p:cNvPicPr>
              <a:picLocks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40056" y="903279"/>
              <a:ext cx="158151" cy="70606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2" name="Group 11"/>
          <p:cNvGrpSpPr/>
          <p:nvPr/>
        </p:nvGrpSpPr>
        <p:grpSpPr>
          <a:xfrm>
            <a:off x="1265590" y="1812685"/>
            <a:ext cx="2413855" cy="988552"/>
            <a:chOff x="1265590" y="1812685"/>
            <a:chExt cx="2413855" cy="988552"/>
          </a:xfrm>
        </p:grpSpPr>
        <p:pic>
          <p:nvPicPr>
            <p:cNvPr id="6" name="Picture 5" descr="NBK-3804-e5bf4d.png"/>
            <p:cNvPicPr>
              <a:picLocks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4087" y="2061413"/>
              <a:ext cx="276570" cy="2954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7" name="Picture 6" descr="NBK-3804-e5bf8b.png"/>
            <p:cNvPicPr>
              <a:picLocks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34087" y="2061413"/>
              <a:ext cx="284927" cy="3270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8" name="Picture 7" descr="NBK-3804-e5bfaa.png"/>
            <p:cNvPicPr>
              <a:picLocks/>
            </p:cNvPicPr>
            <p:nvPr/>
          </p:nvPicPr>
          <p:blipFill>
            <a:blip r:embed="rId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26324" y="1912218"/>
              <a:ext cx="584365" cy="59017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9" name="Picture 8" descr="NBK-3804-e5bfd9.png"/>
            <p:cNvPicPr>
              <a:picLocks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718523" y="2293041"/>
              <a:ext cx="139700" cy="1397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0" name="Picture 9" descr="NBK-3804-e5c008.png"/>
            <p:cNvPicPr>
              <a:picLocks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72195" y="1812685"/>
              <a:ext cx="394468" cy="71264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1" name="Picture 10" descr="NBK-3804-e5c037.png"/>
            <p:cNvPicPr>
              <a:picLocks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5590" y="2598366"/>
              <a:ext cx="2413855" cy="20287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19" name="Group 18"/>
          <p:cNvGrpSpPr/>
          <p:nvPr/>
        </p:nvGrpSpPr>
        <p:grpSpPr>
          <a:xfrm>
            <a:off x="6103126" y="1093735"/>
            <a:ext cx="1853851" cy="704926"/>
            <a:chOff x="6103126" y="1093735"/>
            <a:chExt cx="1853851" cy="704926"/>
          </a:xfrm>
        </p:grpSpPr>
        <p:pic>
          <p:nvPicPr>
            <p:cNvPr id="13" name="Picture 12" descr="NBK-3804-e5c094.png"/>
            <p:cNvPicPr>
              <a:picLocks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03126" y="1093735"/>
              <a:ext cx="561229" cy="55580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4" name="Picture 13" descr="NBK-3804-e5c0c3.png"/>
            <p:cNvPicPr>
              <a:picLocks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94171" y="1522420"/>
              <a:ext cx="88900" cy="88900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5" name="Picture 14" descr="NBK-3804-e5c111.png"/>
            <p:cNvPicPr>
              <a:picLocks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278482" y="1122337"/>
              <a:ext cx="99428" cy="592096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6" name="Picture 15" descr="NBK-3804-e5c16f.png"/>
            <p:cNvPicPr>
              <a:picLocks/>
            </p:cNvPicPr>
            <p:nvPr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000533" y="1143394"/>
              <a:ext cx="366848" cy="312808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7" name="Picture 16" descr="NBK-3804-e5c1ad.png"/>
            <p:cNvPicPr>
              <a:picLocks/>
            </p:cNvPicPr>
            <p:nvPr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26389" y="1185508"/>
              <a:ext cx="130588" cy="613153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18" name="Picture 17" descr="NBK-3804-e5c1ec.png"/>
            <p:cNvPicPr>
              <a:picLocks/>
            </p:cNvPicPr>
            <p:nvPr/>
          </p:nvPicPr>
          <p:blipFill>
            <a:blip r:embed="rId1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5361" y="1132866"/>
              <a:ext cx="380031" cy="40050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2" name="Group 21"/>
          <p:cNvGrpSpPr/>
          <p:nvPr/>
        </p:nvGrpSpPr>
        <p:grpSpPr>
          <a:xfrm>
            <a:off x="5593922" y="2164659"/>
            <a:ext cx="246827" cy="307826"/>
            <a:chOff x="5593922" y="2164659"/>
            <a:chExt cx="246827" cy="307826"/>
          </a:xfrm>
        </p:grpSpPr>
        <p:pic>
          <p:nvPicPr>
            <p:cNvPr id="20" name="Picture 19" descr="NBK-3804-e5c22a.png"/>
            <p:cNvPicPr>
              <a:picLocks/>
            </p:cNvPicPr>
            <p:nvPr/>
          </p:nvPicPr>
          <p:blipFill>
            <a:blip r:embed="rId17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04450" y="2164659"/>
              <a:ext cx="236299" cy="244655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1" name="Picture 20" descr="NBK-3804-e5c288.png"/>
            <p:cNvPicPr>
              <a:picLocks/>
            </p:cNvPicPr>
            <p:nvPr/>
          </p:nvPicPr>
          <p:blipFill>
            <a:blip r:embed="rId1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593922" y="2196244"/>
              <a:ext cx="223598" cy="276241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grpSp>
        <p:nvGrpSpPr>
          <p:cNvPr id="27" name="Group 26"/>
          <p:cNvGrpSpPr/>
          <p:nvPr/>
        </p:nvGrpSpPr>
        <p:grpSpPr>
          <a:xfrm>
            <a:off x="5646565" y="1981747"/>
            <a:ext cx="2542039" cy="798236"/>
            <a:chOff x="5646565" y="1981747"/>
            <a:chExt cx="2542039" cy="798236"/>
          </a:xfrm>
        </p:grpSpPr>
        <p:pic>
          <p:nvPicPr>
            <p:cNvPr id="23" name="Picture 22" descr="NBK-3804-e5c314.png"/>
            <p:cNvPicPr>
              <a:picLocks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74870" y="1981747"/>
              <a:ext cx="448223" cy="6036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4" name="Picture 23" descr="NBK-3804-e5c362.png"/>
            <p:cNvPicPr>
              <a:picLocks/>
            </p:cNvPicPr>
            <p:nvPr/>
          </p:nvPicPr>
          <p:blipFill>
            <a:blip r:embed="rId2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20637" y="2480514"/>
              <a:ext cx="99428" cy="97257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5" name="Picture 24" descr="NBK-3804-e5c3b0.png"/>
            <p:cNvPicPr>
              <a:picLocks/>
            </p:cNvPicPr>
            <p:nvPr/>
          </p:nvPicPr>
          <p:blipFill>
            <a:blip r:embed="rId2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633985" y="2006731"/>
              <a:ext cx="387994" cy="579119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  <p:pic>
          <p:nvPicPr>
            <p:cNvPr id="26" name="Picture 25" descr="NBK-3804-e5c3df.png"/>
            <p:cNvPicPr>
              <a:picLocks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646565" y="2659679"/>
              <a:ext cx="2542039" cy="120304"/>
            </a:xfrm>
            <a:prstGeom prst="rect">
              <a:avLst/>
            </a:prstGeom>
            <a:solidFill>
              <a:scrgbClr r="0" g="0" b="0">
                <a:alpha val="0"/>
              </a:scrgbClr>
            </a:solidFill>
          </p:spPr>
        </p:pic>
      </p:grpSp>
      <p:sp>
        <p:nvSpPr>
          <p:cNvPr id="28" name="Freeform 27"/>
          <p:cNvSpPr/>
          <p:nvPr/>
        </p:nvSpPr>
        <p:spPr>
          <a:xfrm>
            <a:off x="2866442" y="2908961"/>
            <a:ext cx="249994" cy="628615"/>
          </a:xfrm>
          <a:custGeom>
            <a:avLst/>
            <a:gdLst/>
            <a:ahLst/>
            <a:cxnLst/>
            <a:rect l="0" t="0" r="0" b="0"/>
            <a:pathLst>
              <a:path w="249994" h="628615">
                <a:moveTo>
                  <a:pt x="249993" y="175888"/>
                </a:moveTo>
                <a:lnTo>
                  <a:pt x="249993" y="117272"/>
                </a:lnTo>
                <a:lnTo>
                  <a:pt x="238540" y="60675"/>
                </a:lnTo>
                <a:lnTo>
                  <a:pt x="230865" y="40454"/>
                </a:lnTo>
                <a:lnTo>
                  <a:pt x="219655" y="23669"/>
                </a:lnTo>
                <a:lnTo>
                  <a:pt x="203754" y="11529"/>
                </a:lnTo>
                <a:lnTo>
                  <a:pt x="183819" y="3404"/>
                </a:lnTo>
                <a:lnTo>
                  <a:pt x="146288" y="0"/>
                </a:lnTo>
                <a:lnTo>
                  <a:pt x="106702" y="7050"/>
                </a:lnTo>
                <a:lnTo>
                  <a:pt x="73395" y="23437"/>
                </a:lnTo>
                <a:lnTo>
                  <a:pt x="33180" y="56824"/>
                </a:lnTo>
                <a:lnTo>
                  <a:pt x="17166" y="83288"/>
                </a:lnTo>
                <a:lnTo>
                  <a:pt x="2444" y="124842"/>
                </a:lnTo>
                <a:lnTo>
                  <a:pt x="0" y="162193"/>
                </a:lnTo>
                <a:lnTo>
                  <a:pt x="12164" y="223174"/>
                </a:lnTo>
                <a:lnTo>
                  <a:pt x="26716" y="268417"/>
                </a:lnTo>
                <a:lnTo>
                  <a:pt x="38065" y="285642"/>
                </a:lnTo>
                <a:lnTo>
                  <a:pt x="54027" y="297977"/>
                </a:lnTo>
                <a:lnTo>
                  <a:pt x="73989" y="306189"/>
                </a:lnTo>
                <a:lnTo>
                  <a:pt x="98460" y="309839"/>
                </a:lnTo>
                <a:lnTo>
                  <a:pt x="118694" y="305222"/>
                </a:lnTo>
                <a:lnTo>
                  <a:pt x="173663" y="269983"/>
                </a:lnTo>
                <a:lnTo>
                  <a:pt x="187993" y="255143"/>
                </a:lnTo>
                <a:lnTo>
                  <a:pt x="220450" y="195339"/>
                </a:lnTo>
                <a:lnTo>
                  <a:pt x="226422" y="166184"/>
                </a:lnTo>
                <a:lnTo>
                  <a:pt x="227260" y="168249"/>
                </a:lnTo>
                <a:lnTo>
                  <a:pt x="228789" y="230633"/>
                </a:lnTo>
                <a:lnTo>
                  <a:pt x="228892" y="277507"/>
                </a:lnTo>
                <a:lnTo>
                  <a:pt x="225803" y="332730"/>
                </a:lnTo>
                <a:lnTo>
                  <a:pt x="223718" y="389256"/>
                </a:lnTo>
                <a:lnTo>
                  <a:pt x="227390" y="447339"/>
                </a:lnTo>
                <a:lnTo>
                  <a:pt x="231597" y="501593"/>
                </a:lnTo>
                <a:lnTo>
                  <a:pt x="237133" y="554713"/>
                </a:lnTo>
                <a:lnTo>
                  <a:pt x="238774" y="598138"/>
                </a:lnTo>
                <a:lnTo>
                  <a:pt x="239464" y="628614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1460846" y="2963030"/>
            <a:ext cx="1053947" cy="679831"/>
            <a:chOff x="1460846" y="2963030"/>
            <a:chExt cx="1053947" cy="679831"/>
          </a:xfrm>
        </p:grpSpPr>
        <p:sp>
          <p:nvSpPr>
            <p:cNvPr id="29" name="Freeform 28"/>
            <p:cNvSpPr/>
            <p:nvPr/>
          </p:nvSpPr>
          <p:spPr>
            <a:xfrm>
              <a:off x="2213481" y="2963030"/>
              <a:ext cx="301312" cy="625274"/>
            </a:xfrm>
            <a:custGeom>
              <a:avLst/>
              <a:gdLst/>
              <a:ahLst/>
              <a:cxnLst/>
              <a:rect l="0" t="0" r="0" b="0"/>
              <a:pathLst>
                <a:path w="301312" h="625274">
                  <a:moveTo>
                    <a:pt x="239658" y="6006"/>
                  </a:moveTo>
                  <a:lnTo>
                    <a:pt x="222891" y="11595"/>
                  </a:lnTo>
                  <a:lnTo>
                    <a:pt x="205300" y="11220"/>
                  </a:lnTo>
                  <a:lnTo>
                    <a:pt x="146660" y="6692"/>
                  </a:lnTo>
                  <a:lnTo>
                    <a:pt x="91913" y="3022"/>
                  </a:lnTo>
                  <a:lnTo>
                    <a:pt x="65200" y="0"/>
                  </a:lnTo>
                  <a:lnTo>
                    <a:pt x="41628" y="2557"/>
                  </a:lnTo>
                  <a:lnTo>
                    <a:pt x="32769" y="7216"/>
                  </a:lnTo>
                  <a:lnTo>
                    <a:pt x="19806" y="21752"/>
                  </a:lnTo>
                  <a:lnTo>
                    <a:pt x="5931" y="49666"/>
                  </a:lnTo>
                  <a:lnTo>
                    <a:pt x="0" y="91342"/>
                  </a:lnTo>
                  <a:lnTo>
                    <a:pt x="5232" y="149421"/>
                  </a:lnTo>
                  <a:lnTo>
                    <a:pt x="7478" y="205954"/>
                  </a:lnTo>
                  <a:lnTo>
                    <a:pt x="9129" y="268036"/>
                  </a:lnTo>
                  <a:lnTo>
                    <a:pt x="11102" y="268430"/>
                  </a:lnTo>
                  <a:lnTo>
                    <a:pt x="35559" y="243162"/>
                  </a:lnTo>
                  <a:lnTo>
                    <a:pt x="53021" y="229951"/>
                  </a:lnTo>
                  <a:lnTo>
                    <a:pt x="75600" y="222520"/>
                  </a:lnTo>
                  <a:lnTo>
                    <a:pt x="100063" y="220388"/>
                  </a:lnTo>
                  <a:lnTo>
                    <a:pt x="155072" y="231578"/>
                  </a:lnTo>
                  <a:lnTo>
                    <a:pt x="218570" y="266410"/>
                  </a:lnTo>
                  <a:lnTo>
                    <a:pt x="252304" y="302329"/>
                  </a:lnTo>
                  <a:lnTo>
                    <a:pt x="273171" y="334011"/>
                  </a:lnTo>
                  <a:lnTo>
                    <a:pt x="295140" y="394156"/>
                  </a:lnTo>
                  <a:lnTo>
                    <a:pt x="301311" y="445803"/>
                  </a:lnTo>
                  <a:lnTo>
                    <a:pt x="299410" y="497945"/>
                  </a:lnTo>
                  <a:lnTo>
                    <a:pt x="293121" y="519443"/>
                  </a:lnTo>
                  <a:lnTo>
                    <a:pt x="255492" y="574237"/>
                  </a:lnTo>
                  <a:lnTo>
                    <a:pt x="207385" y="612647"/>
                  </a:lnTo>
                  <a:lnTo>
                    <a:pt x="180471" y="620724"/>
                  </a:lnTo>
                  <a:lnTo>
                    <a:pt x="132434" y="625273"/>
                  </a:lnTo>
                  <a:lnTo>
                    <a:pt x="99586" y="623997"/>
                  </a:lnTo>
                  <a:lnTo>
                    <a:pt x="43491" y="610353"/>
                  </a:lnTo>
                  <a:lnTo>
                    <a:pt x="8032" y="606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705616" y="3032207"/>
              <a:ext cx="52644" cy="610654"/>
            </a:xfrm>
            <a:custGeom>
              <a:avLst/>
              <a:gdLst/>
              <a:ahLst/>
              <a:cxnLst/>
              <a:rect l="0" t="0" r="0" b="0"/>
              <a:pathLst>
                <a:path w="52644" h="610654">
                  <a:moveTo>
                    <a:pt x="52643" y="0"/>
                  </a:moveTo>
                  <a:lnTo>
                    <a:pt x="41464" y="11178"/>
                  </a:lnTo>
                  <a:lnTo>
                    <a:pt x="35976" y="29145"/>
                  </a:lnTo>
                  <a:lnTo>
                    <a:pt x="32453" y="84396"/>
                  </a:lnTo>
                  <a:lnTo>
                    <a:pt x="31843" y="134450"/>
                  </a:lnTo>
                  <a:lnTo>
                    <a:pt x="31662" y="191915"/>
                  </a:lnTo>
                  <a:lnTo>
                    <a:pt x="31608" y="253396"/>
                  </a:lnTo>
                  <a:lnTo>
                    <a:pt x="31596" y="298234"/>
                  </a:lnTo>
                  <a:lnTo>
                    <a:pt x="28469" y="357037"/>
                  </a:lnTo>
                  <a:lnTo>
                    <a:pt x="23253" y="406046"/>
                  </a:lnTo>
                  <a:lnTo>
                    <a:pt x="21708" y="465021"/>
                  </a:lnTo>
                  <a:lnTo>
                    <a:pt x="18130" y="520709"/>
                  </a:lnTo>
                  <a:lnTo>
                    <a:pt x="6441" y="575858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460846" y="3084849"/>
              <a:ext cx="297414" cy="380419"/>
            </a:xfrm>
            <a:custGeom>
              <a:avLst/>
              <a:gdLst/>
              <a:ahLst/>
              <a:cxnLst/>
              <a:rect l="0" t="0" r="0" b="0"/>
              <a:pathLst>
                <a:path w="297414" h="380419">
                  <a:moveTo>
                    <a:pt x="297413" y="210570"/>
                  </a:moveTo>
                  <a:lnTo>
                    <a:pt x="266130" y="220146"/>
                  </a:lnTo>
                  <a:lnTo>
                    <a:pt x="210963" y="256726"/>
                  </a:lnTo>
                  <a:lnTo>
                    <a:pt x="151339" y="296948"/>
                  </a:lnTo>
                  <a:lnTo>
                    <a:pt x="89212" y="336271"/>
                  </a:lnTo>
                  <a:lnTo>
                    <a:pt x="32213" y="375851"/>
                  </a:lnTo>
                  <a:lnTo>
                    <a:pt x="22347" y="380418"/>
                  </a:lnTo>
                  <a:lnTo>
                    <a:pt x="14600" y="379955"/>
                  </a:lnTo>
                  <a:lnTo>
                    <a:pt x="8265" y="376136"/>
                  </a:lnTo>
                  <a:lnTo>
                    <a:pt x="2872" y="370080"/>
                  </a:lnTo>
                  <a:lnTo>
                    <a:pt x="0" y="347755"/>
                  </a:lnTo>
                  <a:lnTo>
                    <a:pt x="2098" y="291351"/>
                  </a:lnTo>
                  <a:lnTo>
                    <a:pt x="10918" y="235149"/>
                  </a:lnTo>
                  <a:lnTo>
                    <a:pt x="23925" y="182107"/>
                  </a:lnTo>
                  <a:lnTo>
                    <a:pt x="37760" y="126309"/>
                  </a:lnTo>
                  <a:lnTo>
                    <a:pt x="42664" y="70571"/>
                  </a:lnTo>
                  <a:lnTo>
                    <a:pt x="43811" y="39554"/>
                  </a:lnTo>
                  <a:lnTo>
                    <a:pt x="447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2833588" y="3793013"/>
            <a:ext cx="366443" cy="506622"/>
          </a:xfrm>
          <a:custGeom>
            <a:avLst/>
            <a:gdLst/>
            <a:ahLst/>
            <a:cxnLst/>
            <a:rect l="0" t="0" r="0" b="0"/>
            <a:pathLst>
              <a:path w="366443" h="506622">
                <a:moveTo>
                  <a:pt x="135448" y="28831"/>
                </a:moveTo>
                <a:lnTo>
                  <a:pt x="85950" y="83918"/>
                </a:lnTo>
                <a:lnTo>
                  <a:pt x="51172" y="142771"/>
                </a:lnTo>
                <a:lnTo>
                  <a:pt x="24524" y="197041"/>
                </a:lnTo>
                <a:lnTo>
                  <a:pt x="5778" y="255487"/>
                </a:lnTo>
                <a:lnTo>
                  <a:pt x="0" y="309995"/>
                </a:lnTo>
                <a:lnTo>
                  <a:pt x="1978" y="362703"/>
                </a:lnTo>
                <a:lnTo>
                  <a:pt x="13287" y="407257"/>
                </a:lnTo>
                <a:lnTo>
                  <a:pt x="28932" y="433675"/>
                </a:lnTo>
                <a:lnTo>
                  <a:pt x="65168" y="470731"/>
                </a:lnTo>
                <a:lnTo>
                  <a:pt x="94347" y="488877"/>
                </a:lnTo>
                <a:lnTo>
                  <a:pt x="135648" y="505490"/>
                </a:lnTo>
                <a:lnTo>
                  <a:pt x="156594" y="506621"/>
                </a:lnTo>
                <a:lnTo>
                  <a:pt x="177601" y="502055"/>
                </a:lnTo>
                <a:lnTo>
                  <a:pt x="230210" y="473540"/>
                </a:lnTo>
                <a:lnTo>
                  <a:pt x="263914" y="437859"/>
                </a:lnTo>
                <a:lnTo>
                  <a:pt x="307292" y="383368"/>
                </a:lnTo>
                <a:lnTo>
                  <a:pt x="327264" y="353028"/>
                </a:lnTo>
                <a:lnTo>
                  <a:pt x="348906" y="293373"/>
                </a:lnTo>
                <a:lnTo>
                  <a:pt x="363874" y="236457"/>
                </a:lnTo>
                <a:lnTo>
                  <a:pt x="366442" y="182667"/>
                </a:lnTo>
                <a:lnTo>
                  <a:pt x="364610" y="128152"/>
                </a:lnTo>
                <a:lnTo>
                  <a:pt x="337750" y="71546"/>
                </a:lnTo>
                <a:lnTo>
                  <a:pt x="296775" y="22481"/>
                </a:lnTo>
                <a:lnTo>
                  <a:pt x="270206" y="6543"/>
                </a:lnTo>
                <a:lnTo>
                  <a:pt x="234518" y="0"/>
                </a:lnTo>
                <a:lnTo>
                  <a:pt x="194308" y="3651"/>
                </a:lnTo>
                <a:lnTo>
                  <a:pt x="172916" y="12181"/>
                </a:lnTo>
                <a:lnTo>
                  <a:pt x="113983" y="50276"/>
                </a:lnTo>
                <a:lnTo>
                  <a:pt x="82805" y="7094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831751" y="3881088"/>
            <a:ext cx="2463669" cy="835680"/>
            <a:chOff x="831751" y="3881088"/>
            <a:chExt cx="2463669" cy="835680"/>
          </a:xfrm>
        </p:grpSpPr>
        <p:sp>
          <p:nvSpPr>
            <p:cNvPr id="34" name="Freeform 33"/>
            <p:cNvSpPr/>
            <p:nvPr/>
          </p:nvSpPr>
          <p:spPr>
            <a:xfrm>
              <a:off x="2116452" y="3881088"/>
              <a:ext cx="387719" cy="538546"/>
            </a:xfrm>
            <a:custGeom>
              <a:avLst/>
              <a:gdLst/>
              <a:ahLst/>
              <a:cxnLst/>
              <a:rect l="0" t="0" r="0" b="0"/>
              <a:pathLst>
                <a:path w="387719" h="538546">
                  <a:moveTo>
                    <a:pt x="199817" y="35513"/>
                  </a:moveTo>
                  <a:lnTo>
                    <a:pt x="147112" y="54641"/>
                  </a:lnTo>
                  <a:lnTo>
                    <a:pt x="86400" y="98982"/>
                  </a:lnTo>
                  <a:lnTo>
                    <a:pt x="49224" y="142223"/>
                  </a:lnTo>
                  <a:lnTo>
                    <a:pt x="19444" y="193628"/>
                  </a:lnTo>
                  <a:lnTo>
                    <a:pt x="8388" y="254440"/>
                  </a:lnTo>
                  <a:lnTo>
                    <a:pt x="910" y="317373"/>
                  </a:lnTo>
                  <a:lnTo>
                    <a:pt x="0" y="375762"/>
                  </a:lnTo>
                  <a:lnTo>
                    <a:pt x="5409" y="437685"/>
                  </a:lnTo>
                  <a:lnTo>
                    <a:pt x="20032" y="475209"/>
                  </a:lnTo>
                  <a:lnTo>
                    <a:pt x="39183" y="502965"/>
                  </a:lnTo>
                  <a:lnTo>
                    <a:pt x="65264" y="520418"/>
                  </a:lnTo>
                  <a:lnTo>
                    <a:pt x="95219" y="532997"/>
                  </a:lnTo>
                  <a:lnTo>
                    <a:pt x="137499" y="538545"/>
                  </a:lnTo>
                  <a:lnTo>
                    <a:pt x="175893" y="534599"/>
                  </a:lnTo>
                  <a:lnTo>
                    <a:pt x="231025" y="508006"/>
                  </a:lnTo>
                  <a:lnTo>
                    <a:pt x="290426" y="460086"/>
                  </a:lnTo>
                  <a:lnTo>
                    <a:pt x="325080" y="430901"/>
                  </a:lnTo>
                  <a:lnTo>
                    <a:pt x="360760" y="370843"/>
                  </a:lnTo>
                  <a:lnTo>
                    <a:pt x="378011" y="318777"/>
                  </a:lnTo>
                  <a:lnTo>
                    <a:pt x="387094" y="263431"/>
                  </a:lnTo>
                  <a:lnTo>
                    <a:pt x="387718" y="200203"/>
                  </a:lnTo>
                  <a:lnTo>
                    <a:pt x="377790" y="141440"/>
                  </a:lnTo>
                  <a:lnTo>
                    <a:pt x="364854" y="101994"/>
                  </a:lnTo>
                  <a:lnTo>
                    <a:pt x="334192" y="38923"/>
                  </a:lnTo>
                  <a:lnTo>
                    <a:pt x="320370" y="24160"/>
                  </a:lnTo>
                  <a:lnTo>
                    <a:pt x="272754" y="1233"/>
                  </a:lnTo>
                  <a:lnTo>
                    <a:pt x="252121" y="0"/>
                  </a:lnTo>
                  <a:lnTo>
                    <a:pt x="210279" y="8741"/>
                  </a:lnTo>
                  <a:lnTo>
                    <a:pt x="169388" y="30137"/>
                  </a:lnTo>
                  <a:lnTo>
                    <a:pt x="136646" y="56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426231" y="3983941"/>
              <a:ext cx="436510" cy="588687"/>
            </a:xfrm>
            <a:custGeom>
              <a:avLst/>
              <a:gdLst/>
              <a:ahLst/>
              <a:cxnLst/>
              <a:rect l="0" t="0" r="0" b="0"/>
              <a:pathLst>
                <a:path w="436510" h="588687">
                  <a:moveTo>
                    <a:pt x="153043" y="80059"/>
                  </a:moveTo>
                  <a:lnTo>
                    <a:pt x="135062" y="95700"/>
                  </a:lnTo>
                  <a:lnTo>
                    <a:pt x="94480" y="120492"/>
                  </a:lnTo>
                  <a:lnTo>
                    <a:pt x="51364" y="175592"/>
                  </a:lnTo>
                  <a:lnTo>
                    <a:pt x="23816" y="238054"/>
                  </a:lnTo>
                  <a:lnTo>
                    <a:pt x="10447" y="288519"/>
                  </a:lnTo>
                  <a:lnTo>
                    <a:pt x="3473" y="343548"/>
                  </a:lnTo>
                  <a:lnTo>
                    <a:pt x="0" y="371470"/>
                  </a:lnTo>
                  <a:lnTo>
                    <a:pt x="4183" y="427523"/>
                  </a:lnTo>
                  <a:lnTo>
                    <a:pt x="7334" y="455586"/>
                  </a:lnTo>
                  <a:lnTo>
                    <a:pt x="28421" y="508610"/>
                  </a:lnTo>
                  <a:lnTo>
                    <a:pt x="62023" y="555554"/>
                  </a:lnTo>
                  <a:lnTo>
                    <a:pt x="84090" y="576705"/>
                  </a:lnTo>
                  <a:lnTo>
                    <a:pt x="102510" y="586620"/>
                  </a:lnTo>
                  <a:lnTo>
                    <a:pt x="122395" y="588686"/>
                  </a:lnTo>
                  <a:lnTo>
                    <a:pt x="174935" y="580481"/>
                  </a:lnTo>
                  <a:lnTo>
                    <a:pt x="224828" y="559190"/>
                  </a:lnTo>
                  <a:lnTo>
                    <a:pt x="279133" y="519956"/>
                  </a:lnTo>
                  <a:lnTo>
                    <a:pt x="342534" y="458883"/>
                  </a:lnTo>
                  <a:lnTo>
                    <a:pt x="391071" y="395896"/>
                  </a:lnTo>
                  <a:lnTo>
                    <a:pt x="418473" y="344221"/>
                  </a:lnTo>
                  <a:lnTo>
                    <a:pt x="433245" y="282021"/>
                  </a:lnTo>
                  <a:lnTo>
                    <a:pt x="436509" y="218738"/>
                  </a:lnTo>
                  <a:lnTo>
                    <a:pt x="427579" y="158318"/>
                  </a:lnTo>
                  <a:lnTo>
                    <a:pt x="410902" y="117805"/>
                  </a:lnTo>
                  <a:lnTo>
                    <a:pt x="389973" y="89943"/>
                  </a:lnTo>
                  <a:lnTo>
                    <a:pt x="329526" y="38112"/>
                  </a:lnTo>
                  <a:lnTo>
                    <a:pt x="283830" y="9902"/>
                  </a:lnTo>
                  <a:lnTo>
                    <a:pt x="237938" y="0"/>
                  </a:lnTo>
                  <a:lnTo>
                    <a:pt x="198474" y="2655"/>
                  </a:lnTo>
                  <a:lnTo>
                    <a:pt x="164555" y="16440"/>
                  </a:lnTo>
                  <a:lnTo>
                    <a:pt x="106076" y="64826"/>
                  </a:lnTo>
                  <a:lnTo>
                    <a:pt x="79344" y="1011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94922" y="4569367"/>
              <a:ext cx="2400498" cy="147401"/>
            </a:xfrm>
            <a:custGeom>
              <a:avLst/>
              <a:gdLst/>
              <a:ahLst/>
              <a:cxnLst/>
              <a:rect l="0" t="0" r="0" b="0"/>
              <a:pathLst>
                <a:path w="2400498" h="147401">
                  <a:moveTo>
                    <a:pt x="2400497" y="147400"/>
                  </a:moveTo>
                  <a:lnTo>
                    <a:pt x="2345453" y="121036"/>
                  </a:lnTo>
                  <a:lnTo>
                    <a:pt x="2294045" y="97521"/>
                  </a:lnTo>
                  <a:lnTo>
                    <a:pt x="2238830" y="81265"/>
                  </a:lnTo>
                  <a:lnTo>
                    <a:pt x="2191289" y="70352"/>
                  </a:lnTo>
                  <a:lnTo>
                    <a:pt x="2134569" y="59710"/>
                  </a:lnTo>
                  <a:lnTo>
                    <a:pt x="2078898" y="49148"/>
                  </a:lnTo>
                  <a:lnTo>
                    <a:pt x="2036856" y="42121"/>
                  </a:lnTo>
                  <a:lnTo>
                    <a:pt x="1992044" y="36268"/>
                  </a:lnTo>
                  <a:lnTo>
                    <a:pt x="1929694" y="32973"/>
                  </a:lnTo>
                  <a:lnTo>
                    <a:pt x="1880544" y="30827"/>
                  </a:lnTo>
                  <a:lnTo>
                    <a:pt x="1822015" y="23334"/>
                  </a:lnTo>
                  <a:lnTo>
                    <a:pt x="1765394" y="21507"/>
                  </a:lnTo>
                  <a:lnTo>
                    <a:pt x="1709149" y="13911"/>
                  </a:lnTo>
                  <a:lnTo>
                    <a:pt x="1652979" y="11197"/>
                  </a:lnTo>
                  <a:lnTo>
                    <a:pt x="1591234" y="5071"/>
                  </a:lnTo>
                  <a:lnTo>
                    <a:pt x="1531117" y="1002"/>
                  </a:lnTo>
                  <a:lnTo>
                    <a:pt x="1474182" y="198"/>
                  </a:lnTo>
                  <a:lnTo>
                    <a:pt x="1417876" y="40"/>
                  </a:lnTo>
                  <a:lnTo>
                    <a:pt x="1370146" y="12"/>
                  </a:lnTo>
                  <a:lnTo>
                    <a:pt x="1318959" y="4"/>
                  </a:lnTo>
                  <a:lnTo>
                    <a:pt x="1266747" y="1"/>
                  </a:lnTo>
                  <a:lnTo>
                    <a:pt x="1203939" y="0"/>
                  </a:lnTo>
                  <a:lnTo>
                    <a:pt x="1153639" y="1170"/>
                  </a:lnTo>
                  <a:lnTo>
                    <a:pt x="1102860" y="7236"/>
                  </a:lnTo>
                  <a:lnTo>
                    <a:pt x="1043188" y="9879"/>
                  </a:lnTo>
                  <a:lnTo>
                    <a:pt x="986340" y="10401"/>
                  </a:lnTo>
                  <a:lnTo>
                    <a:pt x="930051" y="10504"/>
                  </a:lnTo>
                  <a:lnTo>
                    <a:pt x="873872" y="10524"/>
                  </a:lnTo>
                  <a:lnTo>
                    <a:pt x="817714" y="16117"/>
                  </a:lnTo>
                  <a:lnTo>
                    <a:pt x="761561" y="14016"/>
                  </a:lnTo>
                  <a:lnTo>
                    <a:pt x="705409" y="19320"/>
                  </a:lnTo>
                  <a:lnTo>
                    <a:pt x="649257" y="20714"/>
                  </a:lnTo>
                  <a:lnTo>
                    <a:pt x="593105" y="20990"/>
                  </a:lnTo>
                  <a:lnTo>
                    <a:pt x="536953" y="24164"/>
                  </a:lnTo>
                  <a:lnTo>
                    <a:pt x="480801" y="30120"/>
                  </a:lnTo>
                  <a:lnTo>
                    <a:pt x="424649" y="32466"/>
                  </a:lnTo>
                  <a:lnTo>
                    <a:pt x="371617" y="42982"/>
                  </a:lnTo>
                  <a:lnTo>
                    <a:pt x="321410" y="50735"/>
                  </a:lnTo>
                  <a:lnTo>
                    <a:pt x="267602" y="60672"/>
                  </a:lnTo>
                  <a:lnTo>
                    <a:pt x="205559" y="71753"/>
                  </a:lnTo>
                  <a:lnTo>
                    <a:pt x="153323" y="78712"/>
                  </a:lnTo>
                  <a:lnTo>
                    <a:pt x="90771" y="84309"/>
                  </a:lnTo>
                  <a:lnTo>
                    <a:pt x="40287" y="95466"/>
                  </a:lnTo>
                  <a:lnTo>
                    <a:pt x="0" y="1052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79150" y="4221927"/>
              <a:ext cx="63172" cy="210571"/>
            </a:xfrm>
            <a:custGeom>
              <a:avLst/>
              <a:gdLst/>
              <a:ahLst/>
              <a:cxnLst/>
              <a:rect l="0" t="0" r="0" b="0"/>
              <a:pathLst>
                <a:path w="63172" h="210571">
                  <a:moveTo>
                    <a:pt x="63171" y="0"/>
                  </a:moveTo>
                  <a:lnTo>
                    <a:pt x="51992" y="11178"/>
                  </a:lnTo>
                  <a:lnTo>
                    <a:pt x="46504" y="32264"/>
                  </a:lnTo>
                  <a:lnTo>
                    <a:pt x="37392" y="87871"/>
                  </a:lnTo>
                  <a:lnTo>
                    <a:pt x="23157" y="15115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31751" y="4306155"/>
              <a:ext cx="284270" cy="94757"/>
            </a:xfrm>
            <a:custGeom>
              <a:avLst/>
              <a:gdLst/>
              <a:ahLst/>
              <a:cxnLst/>
              <a:rect l="0" t="0" r="0" b="0"/>
              <a:pathLst>
                <a:path w="284270" h="94757">
                  <a:moveTo>
                    <a:pt x="284269" y="0"/>
                  </a:moveTo>
                  <a:lnTo>
                    <a:pt x="235338" y="3120"/>
                  </a:lnTo>
                  <a:lnTo>
                    <a:pt x="187493" y="14573"/>
                  </a:lnTo>
                  <a:lnTo>
                    <a:pt x="130102" y="33814"/>
                  </a:lnTo>
                  <a:lnTo>
                    <a:pt x="68160" y="58455"/>
                  </a:lnTo>
                  <a:lnTo>
                    <a:pt x="15197" y="86546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929558" y="1678970"/>
            <a:ext cx="292163" cy="26221"/>
          </a:xfrm>
          <a:custGeom>
            <a:avLst/>
            <a:gdLst/>
            <a:ahLst/>
            <a:cxnLst/>
            <a:rect l="0" t="0" r="0" b="0"/>
            <a:pathLst>
              <a:path w="292163" h="26221">
                <a:moveTo>
                  <a:pt x="239519" y="5589"/>
                </a:moveTo>
                <a:lnTo>
                  <a:pt x="222752" y="0"/>
                </a:lnTo>
                <a:lnTo>
                  <a:pt x="189968" y="2113"/>
                </a:lnTo>
                <a:lnTo>
                  <a:pt x="144204" y="10968"/>
                </a:lnTo>
                <a:lnTo>
                  <a:pt x="88197" y="10118"/>
                </a:lnTo>
                <a:lnTo>
                  <a:pt x="26745" y="14933"/>
                </a:lnTo>
                <a:lnTo>
                  <a:pt x="21630" y="14158"/>
                </a:lnTo>
                <a:lnTo>
                  <a:pt x="22900" y="12471"/>
                </a:lnTo>
                <a:lnTo>
                  <a:pt x="28426" y="10177"/>
                </a:lnTo>
                <a:lnTo>
                  <a:pt x="78152" y="6495"/>
                </a:lnTo>
                <a:lnTo>
                  <a:pt x="134248" y="5768"/>
                </a:lnTo>
                <a:lnTo>
                  <a:pt x="184800" y="11214"/>
                </a:lnTo>
                <a:lnTo>
                  <a:pt x="187832" y="12848"/>
                </a:lnTo>
                <a:lnTo>
                  <a:pt x="185174" y="13938"/>
                </a:lnTo>
                <a:lnTo>
                  <a:pt x="126341" y="15831"/>
                </a:lnTo>
                <a:lnTo>
                  <a:pt x="77953" y="17203"/>
                </a:lnTo>
                <a:lnTo>
                  <a:pt x="19088" y="21315"/>
                </a:lnTo>
                <a:lnTo>
                  <a:pt x="0" y="18427"/>
                </a:lnTo>
                <a:lnTo>
                  <a:pt x="1461" y="17658"/>
                </a:lnTo>
                <a:lnTo>
                  <a:pt x="58215" y="17490"/>
                </a:lnTo>
                <a:lnTo>
                  <a:pt x="121515" y="24491"/>
                </a:lnTo>
                <a:lnTo>
                  <a:pt x="185014" y="26220"/>
                </a:lnTo>
                <a:lnTo>
                  <a:pt x="244307" y="25392"/>
                </a:lnTo>
                <a:lnTo>
                  <a:pt x="292162" y="16118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045713" y="2579481"/>
            <a:ext cx="281293" cy="31409"/>
          </a:xfrm>
          <a:custGeom>
            <a:avLst/>
            <a:gdLst/>
            <a:ahLst/>
            <a:cxnLst/>
            <a:rect l="0" t="0" r="0" b="0"/>
            <a:pathLst>
              <a:path w="281293" h="31409">
                <a:moveTo>
                  <a:pt x="281292" y="10529"/>
                </a:moveTo>
                <a:lnTo>
                  <a:pt x="224028" y="10529"/>
                </a:lnTo>
                <a:lnTo>
                  <a:pt x="163136" y="4940"/>
                </a:lnTo>
                <a:lnTo>
                  <a:pt x="104878" y="976"/>
                </a:lnTo>
                <a:lnTo>
                  <a:pt x="56536" y="289"/>
                </a:lnTo>
                <a:lnTo>
                  <a:pt x="21415" y="86"/>
                </a:lnTo>
                <a:lnTo>
                  <a:pt x="46728" y="3137"/>
                </a:lnTo>
                <a:lnTo>
                  <a:pt x="96788" y="14658"/>
                </a:lnTo>
                <a:lnTo>
                  <a:pt x="152906" y="27029"/>
                </a:lnTo>
                <a:lnTo>
                  <a:pt x="215984" y="30686"/>
                </a:lnTo>
                <a:lnTo>
                  <a:pt x="235889" y="31186"/>
                </a:lnTo>
                <a:lnTo>
                  <a:pt x="229137" y="31408"/>
                </a:lnTo>
                <a:lnTo>
                  <a:pt x="170641" y="20110"/>
                </a:lnTo>
                <a:lnTo>
                  <a:pt x="118655" y="13368"/>
                </a:lnTo>
                <a:lnTo>
                  <a:pt x="65037" y="8250"/>
                </a:lnTo>
                <a:lnTo>
                  <a:pt x="4998" y="1630"/>
                </a:lnTo>
                <a:lnTo>
                  <a:pt x="0" y="1087"/>
                </a:lnTo>
                <a:lnTo>
                  <a:pt x="6925" y="483"/>
                </a:lnTo>
                <a:lnTo>
                  <a:pt x="57903" y="96"/>
                </a:lnTo>
                <a:lnTo>
                  <a:pt x="111820" y="19"/>
                </a:lnTo>
                <a:lnTo>
                  <a:pt x="133893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7170492" y="1749798"/>
            <a:ext cx="883809" cy="134804"/>
            <a:chOff x="7170492" y="1749798"/>
            <a:chExt cx="883809" cy="134804"/>
          </a:xfrm>
        </p:grpSpPr>
        <p:sp>
          <p:nvSpPr>
            <p:cNvPr id="42" name="Freeform 41"/>
            <p:cNvSpPr/>
            <p:nvPr/>
          </p:nvSpPr>
          <p:spPr>
            <a:xfrm>
              <a:off x="7718186" y="1842487"/>
              <a:ext cx="336115" cy="42115"/>
            </a:xfrm>
            <a:custGeom>
              <a:avLst/>
              <a:gdLst/>
              <a:ahLst/>
              <a:cxnLst/>
              <a:rect l="0" t="0" r="0" b="0"/>
              <a:pathLst>
                <a:path w="336115" h="42115">
                  <a:moveTo>
                    <a:pt x="336114" y="0"/>
                  </a:moveTo>
                  <a:lnTo>
                    <a:pt x="287183" y="8333"/>
                  </a:lnTo>
                  <a:lnTo>
                    <a:pt x="228053" y="10094"/>
                  </a:lnTo>
                  <a:lnTo>
                    <a:pt x="179834" y="10400"/>
                  </a:lnTo>
                  <a:lnTo>
                    <a:pt x="119544" y="17738"/>
                  </a:lnTo>
                  <a:lnTo>
                    <a:pt x="62575" y="20401"/>
                  </a:lnTo>
                  <a:lnTo>
                    <a:pt x="399" y="19801"/>
                  </a:lnTo>
                  <a:lnTo>
                    <a:pt x="0" y="17880"/>
                  </a:lnTo>
                  <a:lnTo>
                    <a:pt x="3244" y="15429"/>
                  </a:lnTo>
                  <a:lnTo>
                    <a:pt x="63021" y="19507"/>
                  </a:lnTo>
                  <a:lnTo>
                    <a:pt x="118653" y="20751"/>
                  </a:lnTo>
                  <a:lnTo>
                    <a:pt x="166266" y="20966"/>
                  </a:lnTo>
                  <a:lnTo>
                    <a:pt x="217419" y="26619"/>
                  </a:lnTo>
                  <a:lnTo>
                    <a:pt x="278700" y="37840"/>
                  </a:lnTo>
                  <a:lnTo>
                    <a:pt x="336114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70492" y="1749798"/>
              <a:ext cx="367913" cy="71633"/>
            </a:xfrm>
            <a:custGeom>
              <a:avLst/>
              <a:gdLst/>
              <a:ahLst/>
              <a:cxnLst/>
              <a:rect l="0" t="0" r="0" b="0"/>
              <a:pathLst>
                <a:path w="367913" h="71633">
                  <a:moveTo>
                    <a:pt x="367912" y="71632"/>
                  </a:moveTo>
                  <a:lnTo>
                    <a:pt x="330434" y="63298"/>
                  </a:lnTo>
                  <a:lnTo>
                    <a:pt x="279010" y="55948"/>
                  </a:lnTo>
                  <a:lnTo>
                    <a:pt x="218164" y="42949"/>
                  </a:lnTo>
                  <a:lnTo>
                    <a:pt x="163897" y="35030"/>
                  </a:lnTo>
                  <a:lnTo>
                    <a:pt x="109287" y="22201"/>
                  </a:lnTo>
                  <a:lnTo>
                    <a:pt x="47072" y="4912"/>
                  </a:lnTo>
                  <a:lnTo>
                    <a:pt x="5997" y="0"/>
                  </a:lnTo>
                  <a:lnTo>
                    <a:pt x="293" y="481"/>
                  </a:lnTo>
                  <a:lnTo>
                    <a:pt x="0" y="1971"/>
                  </a:lnTo>
                  <a:lnTo>
                    <a:pt x="24747" y="12768"/>
                  </a:lnTo>
                  <a:lnTo>
                    <a:pt x="82011" y="29623"/>
                  </a:lnTo>
                  <a:lnTo>
                    <a:pt x="144475" y="47079"/>
                  </a:lnTo>
                  <a:lnTo>
                    <a:pt x="196568" y="61106"/>
                  </a:lnTo>
                  <a:lnTo>
                    <a:pt x="252099" y="716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7683902" y="2590020"/>
            <a:ext cx="391456" cy="63162"/>
          </a:xfrm>
          <a:custGeom>
            <a:avLst/>
            <a:gdLst/>
            <a:ahLst/>
            <a:cxnLst/>
            <a:rect l="0" t="0" r="0" b="0"/>
            <a:pathLst>
              <a:path w="391456" h="63162">
                <a:moveTo>
                  <a:pt x="391455" y="21047"/>
                </a:moveTo>
                <a:lnTo>
                  <a:pt x="335241" y="4259"/>
                </a:lnTo>
                <a:lnTo>
                  <a:pt x="273550" y="833"/>
                </a:lnTo>
                <a:lnTo>
                  <a:pt x="210628" y="156"/>
                </a:lnTo>
                <a:lnTo>
                  <a:pt x="161752" y="39"/>
                </a:lnTo>
                <a:lnTo>
                  <a:pt x="101240" y="0"/>
                </a:lnTo>
                <a:lnTo>
                  <a:pt x="47347" y="3112"/>
                </a:lnTo>
                <a:lnTo>
                  <a:pt x="2559" y="14645"/>
                </a:lnTo>
                <a:lnTo>
                  <a:pt x="0" y="16779"/>
                </a:lnTo>
                <a:lnTo>
                  <a:pt x="2973" y="18201"/>
                </a:lnTo>
                <a:lnTo>
                  <a:pt x="62353" y="27908"/>
                </a:lnTo>
                <a:lnTo>
                  <a:pt x="111970" y="31659"/>
                </a:lnTo>
                <a:lnTo>
                  <a:pt x="162546" y="38489"/>
                </a:lnTo>
                <a:lnTo>
                  <a:pt x="219030" y="44509"/>
                </a:lnTo>
                <a:lnTo>
                  <a:pt x="269918" y="51028"/>
                </a:lnTo>
                <a:lnTo>
                  <a:pt x="331097" y="53485"/>
                </a:lnTo>
                <a:lnTo>
                  <a:pt x="391455" y="6316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7667109" y="2931861"/>
            <a:ext cx="458306" cy="549983"/>
          </a:xfrm>
          <a:custGeom>
            <a:avLst/>
            <a:gdLst/>
            <a:ahLst/>
            <a:cxnLst/>
            <a:rect l="0" t="0" r="0" b="0"/>
            <a:pathLst>
              <a:path w="458306" h="549983">
                <a:moveTo>
                  <a:pt x="250321" y="5589"/>
                </a:moveTo>
                <a:lnTo>
                  <a:pt x="233553" y="0"/>
                </a:lnTo>
                <a:lnTo>
                  <a:pt x="215963" y="376"/>
                </a:lnTo>
                <a:lnTo>
                  <a:pt x="155321" y="16584"/>
                </a:lnTo>
                <a:lnTo>
                  <a:pt x="135569" y="24514"/>
                </a:lnTo>
                <a:lnTo>
                  <a:pt x="96505" y="55366"/>
                </a:lnTo>
                <a:lnTo>
                  <a:pt x="53842" y="111547"/>
                </a:lnTo>
                <a:lnTo>
                  <a:pt x="27034" y="166725"/>
                </a:lnTo>
                <a:lnTo>
                  <a:pt x="16552" y="193019"/>
                </a:lnTo>
                <a:lnTo>
                  <a:pt x="3680" y="256381"/>
                </a:lnTo>
                <a:lnTo>
                  <a:pt x="0" y="307249"/>
                </a:lnTo>
                <a:lnTo>
                  <a:pt x="6859" y="368665"/>
                </a:lnTo>
                <a:lnTo>
                  <a:pt x="27779" y="426016"/>
                </a:lnTo>
                <a:lnTo>
                  <a:pt x="48565" y="468703"/>
                </a:lnTo>
                <a:lnTo>
                  <a:pt x="83606" y="509759"/>
                </a:lnTo>
                <a:lnTo>
                  <a:pt x="115136" y="532959"/>
                </a:lnTo>
                <a:lnTo>
                  <a:pt x="153595" y="546592"/>
                </a:lnTo>
                <a:lnTo>
                  <a:pt x="193455" y="549982"/>
                </a:lnTo>
                <a:lnTo>
                  <a:pt x="249765" y="538164"/>
                </a:lnTo>
                <a:lnTo>
                  <a:pt x="304378" y="503246"/>
                </a:lnTo>
                <a:lnTo>
                  <a:pt x="366023" y="447529"/>
                </a:lnTo>
                <a:lnTo>
                  <a:pt x="388458" y="423014"/>
                </a:lnTo>
                <a:lnTo>
                  <a:pt x="421998" y="363232"/>
                </a:lnTo>
                <a:lnTo>
                  <a:pt x="442844" y="310873"/>
                </a:lnTo>
                <a:lnTo>
                  <a:pt x="456112" y="260388"/>
                </a:lnTo>
                <a:lnTo>
                  <a:pt x="458305" y="220425"/>
                </a:lnTo>
                <a:lnTo>
                  <a:pt x="446050" y="164079"/>
                </a:lnTo>
                <a:lnTo>
                  <a:pt x="426080" y="107829"/>
                </a:lnTo>
                <a:lnTo>
                  <a:pt x="412664" y="83785"/>
                </a:lnTo>
                <a:lnTo>
                  <a:pt x="365330" y="41739"/>
                </a:lnTo>
                <a:lnTo>
                  <a:pt x="334311" y="25529"/>
                </a:lnTo>
                <a:lnTo>
                  <a:pt x="297304" y="18906"/>
                </a:lnTo>
                <a:lnTo>
                  <a:pt x="279781" y="20477"/>
                </a:lnTo>
                <a:lnTo>
                  <a:pt x="260849" y="2664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6995810" y="648795"/>
            <a:ext cx="279383" cy="348651"/>
          </a:xfrm>
          <a:custGeom>
            <a:avLst/>
            <a:gdLst/>
            <a:ahLst/>
            <a:cxnLst/>
            <a:rect l="0" t="0" r="0" b="0"/>
            <a:pathLst>
              <a:path w="279383" h="348651">
                <a:moveTo>
                  <a:pt x="89869" y="25028"/>
                </a:moveTo>
                <a:lnTo>
                  <a:pt x="65822" y="43009"/>
                </a:lnTo>
                <a:lnTo>
                  <a:pt x="24687" y="83591"/>
                </a:lnTo>
                <a:lnTo>
                  <a:pt x="17168" y="85127"/>
                </a:lnTo>
                <a:lnTo>
                  <a:pt x="10986" y="82642"/>
                </a:lnTo>
                <a:lnTo>
                  <a:pt x="5695" y="77475"/>
                </a:lnTo>
                <a:lnTo>
                  <a:pt x="3337" y="70522"/>
                </a:lnTo>
                <a:lnTo>
                  <a:pt x="3837" y="53436"/>
                </a:lnTo>
                <a:lnTo>
                  <a:pt x="11077" y="37264"/>
                </a:lnTo>
                <a:lnTo>
                  <a:pt x="16284" y="29676"/>
                </a:lnTo>
                <a:lnTo>
                  <a:pt x="31428" y="18125"/>
                </a:lnTo>
                <a:lnTo>
                  <a:pt x="69746" y="1178"/>
                </a:lnTo>
                <a:lnTo>
                  <a:pt x="90284" y="0"/>
                </a:lnTo>
                <a:lnTo>
                  <a:pt x="109940" y="4546"/>
                </a:lnTo>
                <a:lnTo>
                  <a:pt x="141624" y="26528"/>
                </a:lnTo>
                <a:lnTo>
                  <a:pt x="148938" y="33047"/>
                </a:lnTo>
                <a:lnTo>
                  <a:pt x="176214" y="87060"/>
                </a:lnTo>
                <a:lnTo>
                  <a:pt x="186736" y="109920"/>
                </a:lnTo>
                <a:lnTo>
                  <a:pt x="199634" y="170897"/>
                </a:lnTo>
                <a:lnTo>
                  <a:pt x="198302" y="203559"/>
                </a:lnTo>
                <a:lnTo>
                  <a:pt x="186200" y="253273"/>
                </a:lnTo>
                <a:lnTo>
                  <a:pt x="162493" y="294982"/>
                </a:lnTo>
                <a:lnTo>
                  <a:pt x="135280" y="326097"/>
                </a:lnTo>
                <a:lnTo>
                  <a:pt x="108783" y="342091"/>
                </a:lnTo>
                <a:lnTo>
                  <a:pt x="73116" y="348650"/>
                </a:lnTo>
                <a:lnTo>
                  <a:pt x="38502" y="345004"/>
                </a:lnTo>
                <a:lnTo>
                  <a:pt x="19856" y="336476"/>
                </a:lnTo>
                <a:lnTo>
                  <a:pt x="11608" y="330926"/>
                </a:lnTo>
                <a:lnTo>
                  <a:pt x="6109" y="322547"/>
                </a:lnTo>
                <a:lnTo>
                  <a:pt x="0" y="300758"/>
                </a:lnTo>
                <a:lnTo>
                  <a:pt x="711" y="290737"/>
                </a:lnTo>
                <a:lnTo>
                  <a:pt x="7739" y="273362"/>
                </a:lnTo>
                <a:lnTo>
                  <a:pt x="24849" y="250427"/>
                </a:lnTo>
                <a:lnTo>
                  <a:pt x="50327" y="234403"/>
                </a:lnTo>
                <a:lnTo>
                  <a:pt x="85691" y="227835"/>
                </a:lnTo>
                <a:lnTo>
                  <a:pt x="109069" y="232538"/>
                </a:lnTo>
                <a:lnTo>
                  <a:pt x="138842" y="248340"/>
                </a:lnTo>
                <a:lnTo>
                  <a:pt x="200860" y="301195"/>
                </a:lnTo>
                <a:lnTo>
                  <a:pt x="257458" y="322731"/>
                </a:lnTo>
                <a:lnTo>
                  <a:pt x="269638" y="330086"/>
                </a:lnTo>
                <a:lnTo>
                  <a:pt x="279382" y="34088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7125180" y="2884808"/>
            <a:ext cx="339525" cy="586714"/>
          </a:xfrm>
          <a:custGeom>
            <a:avLst/>
            <a:gdLst/>
            <a:ahLst/>
            <a:cxnLst/>
            <a:rect l="0" t="0" r="0" b="0"/>
            <a:pathLst>
              <a:path w="339525" h="586714">
                <a:moveTo>
                  <a:pt x="97369" y="0"/>
                </a:moveTo>
                <a:lnTo>
                  <a:pt x="68060" y="58617"/>
                </a:lnTo>
                <a:lnTo>
                  <a:pt x="42369" y="120427"/>
                </a:lnTo>
                <a:lnTo>
                  <a:pt x="36136" y="129418"/>
                </a:lnTo>
                <a:lnTo>
                  <a:pt x="30811" y="131902"/>
                </a:lnTo>
                <a:lnTo>
                  <a:pt x="26090" y="130049"/>
                </a:lnTo>
                <a:lnTo>
                  <a:pt x="21774" y="125304"/>
                </a:lnTo>
                <a:lnTo>
                  <a:pt x="20066" y="118631"/>
                </a:lnTo>
                <a:lnTo>
                  <a:pt x="21288" y="101858"/>
                </a:lnTo>
                <a:lnTo>
                  <a:pt x="46262" y="52191"/>
                </a:lnTo>
                <a:lnTo>
                  <a:pt x="60617" y="33725"/>
                </a:lnTo>
                <a:lnTo>
                  <a:pt x="88430" y="16751"/>
                </a:lnTo>
                <a:lnTo>
                  <a:pt x="108604" y="8225"/>
                </a:lnTo>
                <a:lnTo>
                  <a:pt x="132388" y="6775"/>
                </a:lnTo>
                <a:lnTo>
                  <a:pt x="145281" y="8026"/>
                </a:lnTo>
                <a:lnTo>
                  <a:pt x="165847" y="18775"/>
                </a:lnTo>
                <a:lnTo>
                  <a:pt x="198113" y="54271"/>
                </a:lnTo>
                <a:lnTo>
                  <a:pt x="214306" y="84711"/>
                </a:lnTo>
                <a:lnTo>
                  <a:pt x="229089" y="142078"/>
                </a:lnTo>
                <a:lnTo>
                  <a:pt x="233222" y="199683"/>
                </a:lnTo>
                <a:lnTo>
                  <a:pt x="234039" y="261712"/>
                </a:lnTo>
                <a:lnTo>
                  <a:pt x="226965" y="321884"/>
                </a:lnTo>
                <a:lnTo>
                  <a:pt x="221234" y="378830"/>
                </a:lnTo>
                <a:lnTo>
                  <a:pt x="209183" y="435139"/>
                </a:lnTo>
                <a:lnTo>
                  <a:pt x="180608" y="493910"/>
                </a:lnTo>
                <a:lnTo>
                  <a:pt x="139396" y="554809"/>
                </a:lnTo>
                <a:lnTo>
                  <a:pt x="124237" y="569456"/>
                </a:lnTo>
                <a:lnTo>
                  <a:pt x="105801" y="579865"/>
                </a:lnTo>
                <a:lnTo>
                  <a:pt x="70101" y="586713"/>
                </a:lnTo>
                <a:lnTo>
                  <a:pt x="46645" y="582075"/>
                </a:lnTo>
                <a:lnTo>
                  <a:pt x="35478" y="577563"/>
                </a:lnTo>
                <a:lnTo>
                  <a:pt x="19949" y="563191"/>
                </a:lnTo>
                <a:lnTo>
                  <a:pt x="448" y="525369"/>
                </a:lnTo>
                <a:lnTo>
                  <a:pt x="0" y="515192"/>
                </a:lnTo>
                <a:lnTo>
                  <a:pt x="5741" y="494526"/>
                </a:lnTo>
                <a:lnTo>
                  <a:pt x="22127" y="463161"/>
                </a:lnTo>
                <a:lnTo>
                  <a:pt x="47389" y="437230"/>
                </a:lnTo>
                <a:lnTo>
                  <a:pt x="58200" y="433036"/>
                </a:lnTo>
                <a:lnTo>
                  <a:pt x="82690" y="431496"/>
                </a:lnTo>
                <a:lnTo>
                  <a:pt x="129305" y="441210"/>
                </a:lnTo>
                <a:lnTo>
                  <a:pt x="176120" y="464445"/>
                </a:lnTo>
                <a:lnTo>
                  <a:pt x="239474" y="512457"/>
                </a:lnTo>
                <a:lnTo>
                  <a:pt x="267376" y="527875"/>
                </a:lnTo>
                <a:lnTo>
                  <a:pt x="287572" y="529799"/>
                </a:lnTo>
                <a:lnTo>
                  <a:pt x="315553" y="524305"/>
                </a:lnTo>
                <a:lnTo>
                  <a:pt x="339524" y="515896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6034892" y="663295"/>
            <a:ext cx="250622" cy="382282"/>
          </a:xfrm>
          <a:custGeom>
            <a:avLst/>
            <a:gdLst/>
            <a:ahLst/>
            <a:cxnLst/>
            <a:rect l="0" t="0" r="0" b="0"/>
            <a:pathLst>
              <a:path w="250622" h="382282">
                <a:moveTo>
                  <a:pt x="40051" y="0"/>
                </a:moveTo>
                <a:lnTo>
                  <a:pt x="22093" y="53875"/>
                </a:lnTo>
                <a:lnTo>
                  <a:pt x="4902" y="105447"/>
                </a:lnTo>
                <a:lnTo>
                  <a:pt x="2580" y="107733"/>
                </a:lnTo>
                <a:lnTo>
                  <a:pt x="1032" y="104577"/>
                </a:lnTo>
                <a:lnTo>
                  <a:pt x="0" y="97794"/>
                </a:lnTo>
                <a:lnTo>
                  <a:pt x="1652" y="90932"/>
                </a:lnTo>
                <a:lnTo>
                  <a:pt x="15155" y="70097"/>
                </a:lnTo>
                <a:lnTo>
                  <a:pt x="27426" y="56110"/>
                </a:lnTo>
                <a:lnTo>
                  <a:pt x="36314" y="52615"/>
                </a:lnTo>
                <a:lnTo>
                  <a:pt x="58667" y="51850"/>
                </a:lnTo>
                <a:lnTo>
                  <a:pt x="91970" y="63586"/>
                </a:lnTo>
                <a:lnTo>
                  <a:pt x="141147" y="111185"/>
                </a:lnTo>
                <a:lnTo>
                  <a:pt x="157092" y="144208"/>
                </a:lnTo>
                <a:lnTo>
                  <a:pt x="164555" y="198458"/>
                </a:lnTo>
                <a:lnTo>
                  <a:pt x="162910" y="261166"/>
                </a:lnTo>
                <a:lnTo>
                  <a:pt x="151713" y="301601"/>
                </a:lnTo>
                <a:lnTo>
                  <a:pt x="126968" y="341115"/>
                </a:lnTo>
                <a:lnTo>
                  <a:pt x="98381" y="370281"/>
                </a:lnTo>
                <a:lnTo>
                  <a:pt x="80013" y="380208"/>
                </a:lnTo>
                <a:lnTo>
                  <a:pt x="60152" y="382281"/>
                </a:lnTo>
                <a:lnTo>
                  <a:pt x="40796" y="378133"/>
                </a:lnTo>
                <a:lnTo>
                  <a:pt x="24394" y="368490"/>
                </a:lnTo>
                <a:lnTo>
                  <a:pt x="19084" y="360304"/>
                </a:lnTo>
                <a:lnTo>
                  <a:pt x="13185" y="338729"/>
                </a:lnTo>
                <a:lnTo>
                  <a:pt x="13951" y="328765"/>
                </a:lnTo>
                <a:lnTo>
                  <a:pt x="21042" y="311454"/>
                </a:lnTo>
                <a:lnTo>
                  <a:pt x="35112" y="299081"/>
                </a:lnTo>
                <a:lnTo>
                  <a:pt x="54234" y="290852"/>
                </a:lnTo>
                <a:lnTo>
                  <a:pt x="78330" y="287195"/>
                </a:lnTo>
                <a:lnTo>
                  <a:pt x="101517" y="291809"/>
                </a:lnTo>
                <a:lnTo>
                  <a:pt x="131183" y="307560"/>
                </a:lnTo>
                <a:lnTo>
                  <a:pt x="157910" y="323926"/>
                </a:lnTo>
                <a:lnTo>
                  <a:pt x="214842" y="342437"/>
                </a:lnTo>
                <a:lnTo>
                  <a:pt x="250621" y="347440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Freeform 49"/>
          <p:cNvSpPr/>
          <p:nvPr/>
        </p:nvSpPr>
        <p:spPr>
          <a:xfrm>
            <a:off x="6436223" y="2931260"/>
            <a:ext cx="323073" cy="631283"/>
          </a:xfrm>
          <a:custGeom>
            <a:avLst/>
            <a:gdLst/>
            <a:ahLst/>
            <a:cxnLst/>
            <a:rect l="0" t="0" r="0" b="0"/>
            <a:pathLst>
              <a:path w="323073" h="631283">
                <a:moveTo>
                  <a:pt x="144088" y="27247"/>
                </a:moveTo>
                <a:lnTo>
                  <a:pt x="114780" y="62145"/>
                </a:lnTo>
                <a:lnTo>
                  <a:pt x="89088" y="120245"/>
                </a:lnTo>
                <a:lnTo>
                  <a:pt x="62904" y="158181"/>
                </a:lnTo>
                <a:lnTo>
                  <a:pt x="58380" y="158990"/>
                </a:lnTo>
                <a:lnTo>
                  <a:pt x="55364" y="154850"/>
                </a:lnTo>
                <a:lnTo>
                  <a:pt x="53353" y="147411"/>
                </a:lnTo>
                <a:lnTo>
                  <a:pt x="57358" y="129786"/>
                </a:lnTo>
                <a:lnTo>
                  <a:pt x="83817" y="69120"/>
                </a:lnTo>
                <a:lnTo>
                  <a:pt x="109565" y="32789"/>
                </a:lnTo>
                <a:lnTo>
                  <a:pt x="135809" y="10302"/>
                </a:lnTo>
                <a:lnTo>
                  <a:pt x="158735" y="2169"/>
                </a:lnTo>
                <a:lnTo>
                  <a:pt x="171400" y="0"/>
                </a:lnTo>
                <a:lnTo>
                  <a:pt x="182183" y="2063"/>
                </a:lnTo>
                <a:lnTo>
                  <a:pt x="200404" y="13715"/>
                </a:lnTo>
                <a:lnTo>
                  <a:pt x="245569" y="60957"/>
                </a:lnTo>
                <a:lnTo>
                  <a:pt x="269466" y="123208"/>
                </a:lnTo>
                <a:lnTo>
                  <a:pt x="284278" y="178394"/>
                </a:lnTo>
                <a:lnTo>
                  <a:pt x="290063" y="234355"/>
                </a:lnTo>
                <a:lnTo>
                  <a:pt x="288086" y="293589"/>
                </a:lnTo>
                <a:lnTo>
                  <a:pt x="276778" y="355678"/>
                </a:lnTo>
                <a:lnTo>
                  <a:pt x="266722" y="404410"/>
                </a:lnTo>
                <a:lnTo>
                  <a:pt x="244437" y="464873"/>
                </a:lnTo>
                <a:lnTo>
                  <a:pt x="217506" y="521877"/>
                </a:lnTo>
                <a:lnTo>
                  <a:pt x="193527" y="561019"/>
                </a:lnTo>
                <a:lnTo>
                  <a:pt x="153984" y="600097"/>
                </a:lnTo>
                <a:lnTo>
                  <a:pt x="91390" y="630028"/>
                </a:lnTo>
                <a:lnTo>
                  <a:pt x="70363" y="631282"/>
                </a:lnTo>
                <a:lnTo>
                  <a:pt x="28269" y="622555"/>
                </a:lnTo>
                <a:lnTo>
                  <a:pt x="20082" y="617142"/>
                </a:lnTo>
                <a:lnTo>
                  <a:pt x="7865" y="601768"/>
                </a:lnTo>
                <a:lnTo>
                  <a:pt x="0" y="567793"/>
                </a:lnTo>
                <a:lnTo>
                  <a:pt x="4400" y="547860"/>
                </a:lnTo>
                <a:lnTo>
                  <a:pt x="26288" y="510410"/>
                </a:lnTo>
                <a:lnTo>
                  <a:pt x="42599" y="496230"/>
                </a:lnTo>
                <a:lnTo>
                  <a:pt x="51862" y="490811"/>
                </a:lnTo>
                <a:lnTo>
                  <a:pt x="71513" y="487909"/>
                </a:lnTo>
                <a:lnTo>
                  <a:pt x="91945" y="491689"/>
                </a:lnTo>
                <a:lnTo>
                  <a:pt x="154660" y="519081"/>
                </a:lnTo>
                <a:lnTo>
                  <a:pt x="201675" y="550691"/>
                </a:lnTo>
                <a:lnTo>
                  <a:pt x="233755" y="577173"/>
                </a:lnTo>
                <a:lnTo>
                  <a:pt x="290585" y="598693"/>
                </a:lnTo>
                <a:lnTo>
                  <a:pt x="323072" y="606315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7640416" y="3625896"/>
            <a:ext cx="444045" cy="551226"/>
          </a:xfrm>
          <a:custGeom>
            <a:avLst/>
            <a:gdLst/>
            <a:ahLst/>
            <a:cxnLst/>
            <a:rect l="0" t="0" r="0" b="0"/>
            <a:pathLst>
              <a:path w="444045" h="551226">
                <a:moveTo>
                  <a:pt x="234900" y="59078"/>
                </a:moveTo>
                <a:lnTo>
                  <a:pt x="218132" y="47899"/>
                </a:lnTo>
                <a:lnTo>
                  <a:pt x="200541" y="45531"/>
                </a:lnTo>
                <a:lnTo>
                  <a:pt x="160652" y="53542"/>
                </a:lnTo>
                <a:lnTo>
                  <a:pt x="129453" y="68616"/>
                </a:lnTo>
                <a:lnTo>
                  <a:pt x="66430" y="117497"/>
                </a:lnTo>
                <a:lnTo>
                  <a:pt x="40443" y="150607"/>
                </a:lnTo>
                <a:lnTo>
                  <a:pt x="14999" y="209171"/>
                </a:lnTo>
                <a:lnTo>
                  <a:pt x="0" y="263161"/>
                </a:lnTo>
                <a:lnTo>
                  <a:pt x="1413" y="318886"/>
                </a:lnTo>
                <a:lnTo>
                  <a:pt x="6025" y="374953"/>
                </a:lnTo>
                <a:lnTo>
                  <a:pt x="23444" y="431089"/>
                </a:lnTo>
                <a:lnTo>
                  <a:pt x="50585" y="477662"/>
                </a:lnTo>
                <a:lnTo>
                  <a:pt x="79682" y="502987"/>
                </a:lnTo>
                <a:lnTo>
                  <a:pt x="138883" y="534053"/>
                </a:lnTo>
                <a:lnTo>
                  <a:pt x="183178" y="548780"/>
                </a:lnTo>
                <a:lnTo>
                  <a:pt x="222175" y="551225"/>
                </a:lnTo>
                <a:lnTo>
                  <a:pt x="262196" y="543891"/>
                </a:lnTo>
                <a:lnTo>
                  <a:pt x="318563" y="514455"/>
                </a:lnTo>
                <a:lnTo>
                  <a:pt x="359960" y="478662"/>
                </a:lnTo>
                <a:lnTo>
                  <a:pt x="399215" y="421781"/>
                </a:lnTo>
                <a:lnTo>
                  <a:pt x="423405" y="361908"/>
                </a:lnTo>
                <a:lnTo>
                  <a:pt x="438252" y="302170"/>
                </a:lnTo>
                <a:lnTo>
                  <a:pt x="444044" y="242450"/>
                </a:lnTo>
                <a:lnTo>
                  <a:pt x="442068" y="185593"/>
                </a:lnTo>
                <a:lnTo>
                  <a:pt x="430814" y="146476"/>
                </a:lnTo>
                <a:lnTo>
                  <a:pt x="399303" y="83845"/>
                </a:lnTo>
                <a:lnTo>
                  <a:pt x="377458" y="50818"/>
                </a:lnTo>
                <a:lnTo>
                  <a:pt x="329019" y="10706"/>
                </a:lnTo>
                <a:lnTo>
                  <a:pt x="305196" y="2484"/>
                </a:lnTo>
                <a:lnTo>
                  <a:pt x="277841" y="0"/>
                </a:lnTo>
                <a:lnTo>
                  <a:pt x="215740" y="7937"/>
                </a:lnTo>
                <a:lnTo>
                  <a:pt x="188949" y="15291"/>
                </a:lnTo>
                <a:lnTo>
                  <a:pt x="133818" y="51333"/>
                </a:lnTo>
                <a:lnTo>
                  <a:pt x="98030" y="8013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60"/>
          <p:cNvGrpSpPr/>
          <p:nvPr/>
        </p:nvGrpSpPr>
        <p:grpSpPr>
          <a:xfrm>
            <a:off x="5264248" y="3706031"/>
            <a:ext cx="2947981" cy="1842488"/>
            <a:chOff x="5264248" y="3706031"/>
            <a:chExt cx="2947981" cy="1842488"/>
          </a:xfrm>
        </p:grpSpPr>
        <p:sp>
          <p:nvSpPr>
            <p:cNvPr id="52" name="Freeform 51"/>
            <p:cNvSpPr/>
            <p:nvPr/>
          </p:nvSpPr>
          <p:spPr>
            <a:xfrm>
              <a:off x="7036175" y="3706031"/>
              <a:ext cx="384321" cy="513134"/>
            </a:xfrm>
            <a:custGeom>
              <a:avLst/>
              <a:gdLst/>
              <a:ahLst/>
              <a:cxnLst/>
              <a:rect l="0" t="0" r="0" b="0"/>
              <a:pathLst>
                <a:path w="384321" h="513134">
                  <a:moveTo>
                    <a:pt x="249545" y="0"/>
                  </a:moveTo>
                  <a:lnTo>
                    <a:pt x="190928" y="5589"/>
                  </a:lnTo>
                  <a:lnTo>
                    <a:pt x="146329" y="19128"/>
                  </a:lnTo>
                  <a:lnTo>
                    <a:pt x="91944" y="63469"/>
                  </a:lnTo>
                  <a:lnTo>
                    <a:pt x="78894" y="78511"/>
                  </a:lnTo>
                  <a:lnTo>
                    <a:pt x="46201" y="138463"/>
                  </a:lnTo>
                  <a:lnTo>
                    <a:pt x="29181" y="190520"/>
                  </a:lnTo>
                  <a:lnTo>
                    <a:pt x="10996" y="252600"/>
                  </a:lnTo>
                  <a:lnTo>
                    <a:pt x="0" y="309123"/>
                  </a:lnTo>
                  <a:lnTo>
                    <a:pt x="910" y="352854"/>
                  </a:lnTo>
                  <a:lnTo>
                    <a:pt x="11699" y="404662"/>
                  </a:lnTo>
                  <a:lnTo>
                    <a:pt x="21664" y="440434"/>
                  </a:lnTo>
                  <a:lnTo>
                    <a:pt x="34791" y="459350"/>
                  </a:lnTo>
                  <a:lnTo>
                    <a:pt x="71814" y="490559"/>
                  </a:lnTo>
                  <a:lnTo>
                    <a:pt x="102517" y="506569"/>
                  </a:lnTo>
                  <a:lnTo>
                    <a:pt x="139431" y="513133"/>
                  </a:lnTo>
                  <a:lnTo>
                    <a:pt x="192655" y="506945"/>
                  </a:lnTo>
                  <a:lnTo>
                    <a:pt x="226060" y="496607"/>
                  </a:lnTo>
                  <a:lnTo>
                    <a:pt x="273591" y="459283"/>
                  </a:lnTo>
                  <a:lnTo>
                    <a:pt x="323214" y="399131"/>
                  </a:lnTo>
                  <a:lnTo>
                    <a:pt x="345725" y="357781"/>
                  </a:lnTo>
                  <a:lnTo>
                    <a:pt x="365084" y="296968"/>
                  </a:lnTo>
                  <a:lnTo>
                    <a:pt x="381700" y="240101"/>
                  </a:lnTo>
                  <a:lnTo>
                    <a:pt x="384320" y="210047"/>
                  </a:lnTo>
                  <a:lnTo>
                    <a:pt x="379245" y="183431"/>
                  </a:lnTo>
                  <a:lnTo>
                    <a:pt x="356923" y="137749"/>
                  </a:lnTo>
                  <a:lnTo>
                    <a:pt x="328814" y="103335"/>
                  </a:lnTo>
                  <a:lnTo>
                    <a:pt x="299548" y="82350"/>
                  </a:lnTo>
                  <a:lnTo>
                    <a:pt x="249545" y="631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380771" y="3748145"/>
              <a:ext cx="399168" cy="595108"/>
            </a:xfrm>
            <a:custGeom>
              <a:avLst/>
              <a:gdLst/>
              <a:ahLst/>
              <a:cxnLst/>
              <a:rect l="0" t="0" r="0" b="0"/>
              <a:pathLst>
                <a:path w="399168" h="595108">
                  <a:moveTo>
                    <a:pt x="189011" y="0"/>
                  </a:moveTo>
                  <a:lnTo>
                    <a:pt x="128137" y="34328"/>
                  </a:lnTo>
                  <a:lnTo>
                    <a:pt x="71252" y="86468"/>
                  </a:lnTo>
                  <a:lnTo>
                    <a:pt x="52214" y="116477"/>
                  </a:lnTo>
                  <a:lnTo>
                    <a:pt x="28436" y="174782"/>
                  </a:lnTo>
                  <a:lnTo>
                    <a:pt x="8074" y="234306"/>
                  </a:lnTo>
                  <a:lnTo>
                    <a:pt x="2040" y="282593"/>
                  </a:lnTo>
                  <a:lnTo>
                    <a:pt x="0" y="344076"/>
                  </a:lnTo>
                  <a:lnTo>
                    <a:pt x="817" y="392977"/>
                  </a:lnTo>
                  <a:lnTo>
                    <a:pt x="10980" y="452015"/>
                  </a:lnTo>
                  <a:lnTo>
                    <a:pt x="29842" y="508737"/>
                  </a:lnTo>
                  <a:lnTo>
                    <a:pt x="78952" y="563784"/>
                  </a:lnTo>
                  <a:lnTo>
                    <a:pt x="106488" y="585717"/>
                  </a:lnTo>
                  <a:lnTo>
                    <a:pt x="132837" y="593721"/>
                  </a:lnTo>
                  <a:lnTo>
                    <a:pt x="180555" y="595107"/>
                  </a:lnTo>
                  <a:lnTo>
                    <a:pt x="212159" y="589706"/>
                  </a:lnTo>
                  <a:lnTo>
                    <a:pt x="272128" y="566199"/>
                  </a:lnTo>
                  <a:lnTo>
                    <a:pt x="306728" y="542817"/>
                  </a:lnTo>
                  <a:lnTo>
                    <a:pt x="343217" y="503136"/>
                  </a:lnTo>
                  <a:lnTo>
                    <a:pt x="370871" y="442001"/>
                  </a:lnTo>
                  <a:lnTo>
                    <a:pt x="392507" y="379009"/>
                  </a:lnTo>
                  <a:lnTo>
                    <a:pt x="398184" y="320097"/>
                  </a:lnTo>
                  <a:lnTo>
                    <a:pt x="399167" y="269408"/>
                  </a:lnTo>
                  <a:lnTo>
                    <a:pt x="396380" y="206118"/>
                  </a:lnTo>
                  <a:lnTo>
                    <a:pt x="381612" y="147029"/>
                  </a:lnTo>
                  <a:lnTo>
                    <a:pt x="370210" y="109985"/>
                  </a:lnTo>
                  <a:lnTo>
                    <a:pt x="339287" y="67761"/>
                  </a:lnTo>
                  <a:lnTo>
                    <a:pt x="318675" y="45943"/>
                  </a:lnTo>
                  <a:lnTo>
                    <a:pt x="275108" y="26016"/>
                  </a:lnTo>
                  <a:lnTo>
                    <a:pt x="234614" y="13934"/>
                  </a:lnTo>
                  <a:lnTo>
                    <a:pt x="210068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676001" y="3750826"/>
              <a:ext cx="492190" cy="615746"/>
            </a:xfrm>
            <a:custGeom>
              <a:avLst/>
              <a:gdLst/>
              <a:ahLst/>
              <a:cxnLst/>
              <a:rect l="0" t="0" r="0" b="0"/>
              <a:pathLst>
                <a:path w="492190" h="615746">
                  <a:moveTo>
                    <a:pt x="198900" y="39433"/>
                  </a:moveTo>
                  <a:lnTo>
                    <a:pt x="154938" y="59676"/>
                  </a:lnTo>
                  <a:lnTo>
                    <a:pt x="115477" y="93994"/>
                  </a:lnTo>
                  <a:lnTo>
                    <a:pt x="76636" y="150560"/>
                  </a:lnTo>
                  <a:lnTo>
                    <a:pt x="39593" y="208941"/>
                  </a:lnTo>
                  <a:lnTo>
                    <a:pt x="11863" y="272123"/>
                  </a:lnTo>
                  <a:lnTo>
                    <a:pt x="2712" y="316608"/>
                  </a:lnTo>
                  <a:lnTo>
                    <a:pt x="0" y="366834"/>
                  </a:lnTo>
                  <a:lnTo>
                    <a:pt x="2317" y="415640"/>
                  </a:lnTo>
                  <a:lnTo>
                    <a:pt x="19169" y="474054"/>
                  </a:lnTo>
                  <a:lnTo>
                    <a:pt x="43532" y="533274"/>
                  </a:lnTo>
                  <a:lnTo>
                    <a:pt x="69554" y="570600"/>
                  </a:lnTo>
                  <a:lnTo>
                    <a:pt x="105630" y="599333"/>
                  </a:lnTo>
                  <a:lnTo>
                    <a:pt x="125861" y="609202"/>
                  </a:lnTo>
                  <a:lnTo>
                    <a:pt x="168161" y="615745"/>
                  </a:lnTo>
                  <a:lnTo>
                    <a:pt x="219215" y="609550"/>
                  </a:lnTo>
                  <a:lnTo>
                    <a:pt x="270027" y="593942"/>
                  </a:lnTo>
                  <a:lnTo>
                    <a:pt x="324903" y="561887"/>
                  </a:lnTo>
                  <a:lnTo>
                    <a:pt x="372251" y="527193"/>
                  </a:lnTo>
                  <a:lnTo>
                    <a:pt x="416303" y="470480"/>
                  </a:lnTo>
                  <a:lnTo>
                    <a:pt x="444529" y="420459"/>
                  </a:lnTo>
                  <a:lnTo>
                    <a:pt x="469515" y="365518"/>
                  </a:lnTo>
                  <a:lnTo>
                    <a:pt x="486062" y="309605"/>
                  </a:lnTo>
                  <a:lnTo>
                    <a:pt x="492189" y="253500"/>
                  </a:lnTo>
                  <a:lnTo>
                    <a:pt x="490281" y="194238"/>
                  </a:lnTo>
                  <a:lnTo>
                    <a:pt x="478985" y="137732"/>
                  </a:lnTo>
                  <a:lnTo>
                    <a:pt x="457084" y="93945"/>
                  </a:lnTo>
                  <a:lnTo>
                    <a:pt x="435926" y="69102"/>
                  </a:lnTo>
                  <a:lnTo>
                    <a:pt x="375389" y="21589"/>
                  </a:lnTo>
                  <a:lnTo>
                    <a:pt x="323744" y="2421"/>
                  </a:lnTo>
                  <a:lnTo>
                    <a:pt x="286323" y="0"/>
                  </a:lnTo>
                  <a:lnTo>
                    <a:pt x="225317" y="12172"/>
                  </a:lnTo>
                  <a:lnTo>
                    <a:pt x="180072" y="26725"/>
                  </a:lnTo>
                  <a:lnTo>
                    <a:pt x="146258" y="499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327419" y="3990300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31586" y="0"/>
                  </a:moveTo>
                  <a:lnTo>
                    <a:pt x="16932" y="58617"/>
                  </a:lnTo>
                  <a:lnTo>
                    <a:pt x="3039" y="117308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264248" y="4032414"/>
              <a:ext cx="115815" cy="31587"/>
            </a:xfrm>
            <a:custGeom>
              <a:avLst/>
              <a:gdLst/>
              <a:ahLst/>
              <a:cxnLst/>
              <a:rect l="0" t="0" r="0" b="0"/>
              <a:pathLst>
                <a:path w="115815" h="31587">
                  <a:moveTo>
                    <a:pt x="0" y="0"/>
                  </a:moveTo>
                  <a:lnTo>
                    <a:pt x="42692" y="3120"/>
                  </a:lnTo>
                  <a:lnTo>
                    <a:pt x="92493" y="17958"/>
                  </a:lnTo>
                  <a:lnTo>
                    <a:pt x="115814" y="3158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380062" y="4495668"/>
              <a:ext cx="2832167" cy="157929"/>
            </a:xfrm>
            <a:custGeom>
              <a:avLst/>
              <a:gdLst/>
              <a:ahLst/>
              <a:cxnLst/>
              <a:rect l="0" t="0" r="0" b="0"/>
              <a:pathLst>
                <a:path w="2832167" h="157929">
                  <a:moveTo>
                    <a:pt x="2832166" y="42114"/>
                  </a:moveTo>
                  <a:lnTo>
                    <a:pt x="2789474" y="38995"/>
                  </a:lnTo>
                  <a:lnTo>
                    <a:pt x="2727758" y="31391"/>
                  </a:lnTo>
                  <a:lnTo>
                    <a:pt x="2679438" y="23469"/>
                  </a:lnTo>
                  <a:lnTo>
                    <a:pt x="2629246" y="14883"/>
                  </a:lnTo>
                  <a:lnTo>
                    <a:pt x="2581879" y="11819"/>
                  </a:lnTo>
                  <a:lnTo>
                    <a:pt x="2526770" y="10911"/>
                  </a:lnTo>
                  <a:lnTo>
                    <a:pt x="2476256" y="10642"/>
                  </a:lnTo>
                  <a:lnTo>
                    <a:pt x="2414496" y="10562"/>
                  </a:lnTo>
                  <a:lnTo>
                    <a:pt x="2365001" y="10538"/>
                  </a:lnTo>
                  <a:lnTo>
                    <a:pt x="2306355" y="7411"/>
                  </a:lnTo>
                  <a:lnTo>
                    <a:pt x="2249710" y="1464"/>
                  </a:lnTo>
                  <a:lnTo>
                    <a:pt x="2201922" y="434"/>
                  </a:lnTo>
                  <a:lnTo>
                    <a:pt x="2150718" y="129"/>
                  </a:lnTo>
                  <a:lnTo>
                    <a:pt x="2088249" y="26"/>
                  </a:lnTo>
                  <a:lnTo>
                    <a:pt x="2038008" y="8"/>
                  </a:lnTo>
                  <a:lnTo>
                    <a:pt x="1986077" y="2"/>
                  </a:lnTo>
                  <a:lnTo>
                    <a:pt x="1933645" y="1"/>
                  </a:lnTo>
                  <a:lnTo>
                    <a:pt x="1881066" y="1"/>
                  </a:lnTo>
                  <a:lnTo>
                    <a:pt x="1828442" y="0"/>
                  </a:lnTo>
                  <a:lnTo>
                    <a:pt x="1775805" y="0"/>
                  </a:lnTo>
                  <a:lnTo>
                    <a:pt x="1723164" y="0"/>
                  </a:lnTo>
                  <a:lnTo>
                    <a:pt x="1670521" y="1170"/>
                  </a:lnTo>
                  <a:lnTo>
                    <a:pt x="1617879" y="7236"/>
                  </a:lnTo>
                  <a:lnTo>
                    <a:pt x="1565237" y="9553"/>
                  </a:lnTo>
                  <a:lnTo>
                    <a:pt x="1512594" y="10239"/>
                  </a:lnTo>
                  <a:lnTo>
                    <a:pt x="1459952" y="11613"/>
                  </a:lnTo>
                  <a:lnTo>
                    <a:pt x="1407309" y="17739"/>
                  </a:lnTo>
                  <a:lnTo>
                    <a:pt x="1353497" y="20074"/>
                  </a:lnTo>
                  <a:lnTo>
                    <a:pt x="1294789" y="20766"/>
                  </a:lnTo>
                  <a:lnTo>
                    <a:pt x="1239830" y="22141"/>
                  </a:lnTo>
                  <a:lnTo>
                    <a:pt x="1185330" y="28267"/>
                  </a:lnTo>
                  <a:lnTo>
                    <a:pt x="1126419" y="30602"/>
                  </a:lnTo>
                  <a:lnTo>
                    <a:pt x="1070228" y="32464"/>
                  </a:lnTo>
                  <a:lnTo>
                    <a:pt x="1010815" y="38735"/>
                  </a:lnTo>
                  <a:lnTo>
                    <a:pt x="954477" y="41113"/>
                  </a:lnTo>
                  <a:lnTo>
                    <a:pt x="895020" y="42987"/>
                  </a:lnTo>
                  <a:lnTo>
                    <a:pt x="838669" y="50432"/>
                  </a:lnTo>
                  <a:lnTo>
                    <a:pt x="779209" y="58877"/>
                  </a:lnTo>
                  <a:lnTo>
                    <a:pt x="722856" y="63068"/>
                  </a:lnTo>
                  <a:lnTo>
                    <a:pt x="663395" y="71199"/>
                  </a:lnTo>
                  <a:lnTo>
                    <a:pt x="607043" y="81018"/>
                  </a:lnTo>
                  <a:lnTo>
                    <a:pt x="547582" y="90166"/>
                  </a:lnTo>
                  <a:lnTo>
                    <a:pt x="491230" y="94566"/>
                  </a:lnTo>
                  <a:lnTo>
                    <a:pt x="431768" y="102759"/>
                  </a:lnTo>
                  <a:lnTo>
                    <a:pt x="376586" y="111426"/>
                  </a:lnTo>
                  <a:lnTo>
                    <a:pt x="322021" y="115683"/>
                  </a:lnTo>
                  <a:lnTo>
                    <a:pt x="261920" y="123834"/>
                  </a:lnTo>
                  <a:lnTo>
                    <a:pt x="200828" y="133658"/>
                  </a:lnTo>
                  <a:lnTo>
                    <a:pt x="145162" y="143977"/>
                  </a:lnTo>
                  <a:lnTo>
                    <a:pt x="92794" y="153274"/>
                  </a:lnTo>
                  <a:lnTo>
                    <a:pt x="35704" y="15700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7645197" y="4862448"/>
              <a:ext cx="460741" cy="594560"/>
            </a:xfrm>
            <a:custGeom>
              <a:avLst/>
              <a:gdLst/>
              <a:ahLst/>
              <a:cxnLst/>
              <a:rect l="0" t="0" r="0" b="0"/>
              <a:pathLst>
                <a:path w="460741" h="594560">
                  <a:moveTo>
                    <a:pt x="282761" y="33303"/>
                  </a:moveTo>
                  <a:lnTo>
                    <a:pt x="247863" y="3994"/>
                  </a:lnTo>
                  <a:lnTo>
                    <a:pt x="225527" y="0"/>
                  </a:lnTo>
                  <a:lnTo>
                    <a:pt x="201172" y="3294"/>
                  </a:lnTo>
                  <a:lnTo>
                    <a:pt x="146239" y="30926"/>
                  </a:lnTo>
                  <a:lnTo>
                    <a:pt x="119998" y="56775"/>
                  </a:lnTo>
                  <a:lnTo>
                    <a:pt x="83008" y="118773"/>
                  </a:lnTo>
                  <a:lnTo>
                    <a:pt x="54701" y="179518"/>
                  </a:lnTo>
                  <a:lnTo>
                    <a:pt x="33604" y="230524"/>
                  </a:lnTo>
                  <a:lnTo>
                    <a:pt x="18125" y="282682"/>
                  </a:lnTo>
                  <a:lnTo>
                    <a:pt x="6128" y="335180"/>
                  </a:lnTo>
                  <a:lnTo>
                    <a:pt x="0" y="396917"/>
                  </a:lnTo>
                  <a:lnTo>
                    <a:pt x="1909" y="454171"/>
                  </a:lnTo>
                  <a:lnTo>
                    <a:pt x="13205" y="504952"/>
                  </a:lnTo>
                  <a:lnTo>
                    <a:pt x="28848" y="532450"/>
                  </a:lnTo>
                  <a:lnTo>
                    <a:pt x="65083" y="569899"/>
                  </a:lnTo>
                  <a:lnTo>
                    <a:pt x="86580" y="582966"/>
                  </a:lnTo>
                  <a:lnTo>
                    <a:pt x="129227" y="594559"/>
                  </a:lnTo>
                  <a:lnTo>
                    <a:pt x="179384" y="589182"/>
                  </a:lnTo>
                  <a:lnTo>
                    <a:pt x="239512" y="572315"/>
                  </a:lnTo>
                  <a:lnTo>
                    <a:pt x="298730" y="541527"/>
                  </a:lnTo>
                  <a:lnTo>
                    <a:pt x="333896" y="515341"/>
                  </a:lnTo>
                  <a:lnTo>
                    <a:pt x="376395" y="459458"/>
                  </a:lnTo>
                  <a:lnTo>
                    <a:pt x="405372" y="416179"/>
                  </a:lnTo>
                  <a:lnTo>
                    <a:pt x="432456" y="354164"/>
                  </a:lnTo>
                  <a:lnTo>
                    <a:pt x="446309" y="302938"/>
                  </a:lnTo>
                  <a:lnTo>
                    <a:pt x="456651" y="251885"/>
                  </a:lnTo>
                  <a:lnTo>
                    <a:pt x="460740" y="189001"/>
                  </a:lnTo>
                  <a:lnTo>
                    <a:pt x="455958" y="126189"/>
                  </a:lnTo>
                  <a:lnTo>
                    <a:pt x="442579" y="78297"/>
                  </a:lnTo>
                  <a:lnTo>
                    <a:pt x="411938" y="37654"/>
                  </a:lnTo>
                  <a:lnTo>
                    <a:pt x="385767" y="21594"/>
                  </a:lnTo>
                  <a:lnTo>
                    <a:pt x="326771" y="10357"/>
                  </a:lnTo>
                  <a:lnTo>
                    <a:pt x="293290" y="171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065599" y="4784304"/>
              <a:ext cx="304350" cy="673114"/>
            </a:xfrm>
            <a:custGeom>
              <a:avLst/>
              <a:gdLst/>
              <a:ahLst/>
              <a:cxnLst/>
              <a:rect l="0" t="0" r="0" b="0"/>
              <a:pathLst>
                <a:path w="304350" h="673114">
                  <a:moveTo>
                    <a:pt x="114836" y="37748"/>
                  </a:moveTo>
                  <a:lnTo>
                    <a:pt x="87324" y="91623"/>
                  </a:lnTo>
                  <a:lnTo>
                    <a:pt x="75229" y="121171"/>
                  </a:lnTo>
                  <a:lnTo>
                    <a:pt x="63698" y="137606"/>
                  </a:lnTo>
                  <a:lnTo>
                    <a:pt x="59687" y="138245"/>
                  </a:lnTo>
                  <a:lnTo>
                    <a:pt x="57013" y="133992"/>
                  </a:lnTo>
                  <a:lnTo>
                    <a:pt x="55230" y="126477"/>
                  </a:lnTo>
                  <a:lnTo>
                    <a:pt x="60775" y="81964"/>
                  </a:lnTo>
                  <a:lnTo>
                    <a:pt x="71002" y="50069"/>
                  </a:lnTo>
                  <a:lnTo>
                    <a:pt x="101496" y="10370"/>
                  </a:lnTo>
                  <a:lnTo>
                    <a:pt x="121385" y="2183"/>
                  </a:lnTo>
                  <a:lnTo>
                    <a:pt x="133240" y="0"/>
                  </a:lnTo>
                  <a:lnTo>
                    <a:pt x="155771" y="3813"/>
                  </a:lnTo>
                  <a:lnTo>
                    <a:pt x="185067" y="19114"/>
                  </a:lnTo>
                  <a:lnTo>
                    <a:pt x="199862" y="32976"/>
                  </a:lnTo>
                  <a:lnTo>
                    <a:pt x="214769" y="61680"/>
                  </a:lnTo>
                  <a:lnTo>
                    <a:pt x="233916" y="120736"/>
                  </a:lnTo>
                  <a:lnTo>
                    <a:pt x="239744" y="173420"/>
                  </a:lnTo>
                  <a:lnTo>
                    <a:pt x="237775" y="232700"/>
                  </a:lnTo>
                  <a:lnTo>
                    <a:pt x="232057" y="295665"/>
                  </a:lnTo>
                  <a:lnTo>
                    <a:pt x="225477" y="355153"/>
                  </a:lnTo>
                  <a:lnTo>
                    <a:pt x="216119" y="417233"/>
                  </a:lnTo>
                  <a:lnTo>
                    <a:pt x="201307" y="478216"/>
                  </a:lnTo>
                  <a:lnTo>
                    <a:pt x="177064" y="541041"/>
                  </a:lnTo>
                  <a:lnTo>
                    <a:pt x="144156" y="598858"/>
                  </a:lnTo>
                  <a:lnTo>
                    <a:pt x="111096" y="644593"/>
                  </a:lnTo>
                  <a:lnTo>
                    <a:pt x="82143" y="662740"/>
                  </a:lnTo>
                  <a:lnTo>
                    <a:pt x="61701" y="671541"/>
                  </a:lnTo>
                  <a:lnTo>
                    <a:pt x="40917" y="673113"/>
                  </a:lnTo>
                  <a:lnTo>
                    <a:pt x="30462" y="671895"/>
                  </a:lnTo>
                  <a:lnTo>
                    <a:pt x="22322" y="667573"/>
                  </a:lnTo>
                  <a:lnTo>
                    <a:pt x="10158" y="653412"/>
                  </a:lnTo>
                  <a:lnTo>
                    <a:pt x="3972" y="632300"/>
                  </a:lnTo>
                  <a:lnTo>
                    <a:pt x="0" y="580619"/>
                  </a:lnTo>
                  <a:lnTo>
                    <a:pt x="10491" y="539280"/>
                  </a:lnTo>
                  <a:lnTo>
                    <a:pt x="25177" y="517624"/>
                  </a:lnTo>
                  <a:lnTo>
                    <a:pt x="34006" y="508574"/>
                  </a:lnTo>
                  <a:lnTo>
                    <a:pt x="44572" y="503710"/>
                  </a:lnTo>
                  <a:lnTo>
                    <a:pt x="68790" y="501426"/>
                  </a:lnTo>
                  <a:lnTo>
                    <a:pt x="92032" y="510549"/>
                  </a:lnTo>
                  <a:lnTo>
                    <a:pt x="153678" y="553558"/>
                  </a:lnTo>
                  <a:lnTo>
                    <a:pt x="191614" y="597133"/>
                  </a:lnTo>
                  <a:lnTo>
                    <a:pt x="227083" y="642992"/>
                  </a:lnTo>
                  <a:lnTo>
                    <a:pt x="253769" y="659796"/>
                  </a:lnTo>
                  <a:lnTo>
                    <a:pt x="273680" y="662044"/>
                  </a:lnTo>
                  <a:lnTo>
                    <a:pt x="304349" y="6589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478333" y="4776377"/>
              <a:ext cx="344134" cy="772142"/>
            </a:xfrm>
            <a:custGeom>
              <a:avLst/>
              <a:gdLst/>
              <a:ahLst/>
              <a:cxnLst/>
              <a:rect l="0" t="0" r="0" b="0"/>
              <a:pathLst>
                <a:path w="344134" h="772142">
                  <a:moveTo>
                    <a:pt x="91449" y="3561"/>
                  </a:moveTo>
                  <a:lnTo>
                    <a:pt x="56702" y="57435"/>
                  </a:lnTo>
                  <a:lnTo>
                    <a:pt x="30956" y="118312"/>
                  </a:lnTo>
                  <a:lnTo>
                    <a:pt x="19330" y="134890"/>
                  </a:lnTo>
                  <a:lnTo>
                    <a:pt x="14124" y="136737"/>
                  </a:lnTo>
                  <a:lnTo>
                    <a:pt x="9483" y="134459"/>
                  </a:lnTo>
                  <a:lnTo>
                    <a:pt x="5220" y="129430"/>
                  </a:lnTo>
                  <a:lnTo>
                    <a:pt x="3547" y="122569"/>
                  </a:lnTo>
                  <a:lnTo>
                    <a:pt x="6783" y="96144"/>
                  </a:lnTo>
                  <a:lnTo>
                    <a:pt x="27253" y="39799"/>
                  </a:lnTo>
                  <a:lnTo>
                    <a:pt x="43030" y="22396"/>
                  </a:lnTo>
                  <a:lnTo>
                    <a:pt x="81755" y="1692"/>
                  </a:lnTo>
                  <a:lnTo>
                    <a:pt x="102349" y="0"/>
                  </a:lnTo>
                  <a:lnTo>
                    <a:pt x="123199" y="4318"/>
                  </a:lnTo>
                  <a:lnTo>
                    <a:pt x="144165" y="14036"/>
                  </a:lnTo>
                  <a:lnTo>
                    <a:pt x="158942" y="29273"/>
                  </a:lnTo>
                  <a:lnTo>
                    <a:pt x="189115" y="86278"/>
                  </a:lnTo>
                  <a:lnTo>
                    <a:pt x="210231" y="149143"/>
                  </a:lnTo>
                  <a:lnTo>
                    <a:pt x="225129" y="209602"/>
                  </a:lnTo>
                  <a:lnTo>
                    <a:pt x="233279" y="263799"/>
                  </a:lnTo>
                  <a:lnTo>
                    <a:pt x="237198" y="314245"/>
                  </a:lnTo>
                  <a:lnTo>
                    <a:pt x="238359" y="373645"/>
                  </a:lnTo>
                  <a:lnTo>
                    <a:pt x="233114" y="435699"/>
                  </a:lnTo>
                  <a:lnTo>
                    <a:pt x="229740" y="492950"/>
                  </a:lnTo>
                  <a:lnTo>
                    <a:pt x="219025" y="550226"/>
                  </a:lnTo>
                  <a:lnTo>
                    <a:pt x="195592" y="612319"/>
                  </a:lnTo>
                  <a:lnTo>
                    <a:pt x="161488" y="674579"/>
                  </a:lnTo>
                  <a:lnTo>
                    <a:pt x="130413" y="707722"/>
                  </a:lnTo>
                  <a:lnTo>
                    <a:pt x="101045" y="726538"/>
                  </a:lnTo>
                  <a:lnTo>
                    <a:pt x="90827" y="731210"/>
                  </a:lnTo>
                  <a:lnTo>
                    <a:pt x="70116" y="733282"/>
                  </a:lnTo>
                  <a:lnTo>
                    <a:pt x="49212" y="729134"/>
                  </a:lnTo>
                  <a:lnTo>
                    <a:pt x="28224" y="719491"/>
                  </a:lnTo>
                  <a:lnTo>
                    <a:pt x="13436" y="704288"/>
                  </a:lnTo>
                  <a:lnTo>
                    <a:pt x="4134" y="684662"/>
                  </a:lnTo>
                  <a:lnTo>
                    <a:pt x="0" y="660342"/>
                  </a:lnTo>
                  <a:lnTo>
                    <a:pt x="4401" y="637055"/>
                  </a:lnTo>
                  <a:lnTo>
                    <a:pt x="20034" y="607333"/>
                  </a:lnTo>
                  <a:lnTo>
                    <a:pt x="46277" y="576329"/>
                  </a:lnTo>
                  <a:lnTo>
                    <a:pt x="72605" y="560355"/>
                  </a:lnTo>
                  <a:lnTo>
                    <a:pt x="92433" y="558300"/>
                  </a:lnTo>
                  <a:lnTo>
                    <a:pt x="102634" y="559391"/>
                  </a:lnTo>
                  <a:lnTo>
                    <a:pt x="123326" y="569961"/>
                  </a:lnTo>
                  <a:lnTo>
                    <a:pt x="174546" y="609252"/>
                  </a:lnTo>
                  <a:lnTo>
                    <a:pt x="220893" y="669559"/>
                  </a:lnTo>
                  <a:lnTo>
                    <a:pt x="270410" y="729260"/>
                  </a:lnTo>
                  <a:lnTo>
                    <a:pt x="298505" y="757951"/>
                  </a:lnTo>
                  <a:lnTo>
                    <a:pt x="315665" y="765835"/>
                  </a:lnTo>
                  <a:lnTo>
                    <a:pt x="344133" y="7721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2" name="Freeform 61"/>
          <p:cNvSpPr/>
          <p:nvPr/>
        </p:nvSpPr>
        <p:spPr>
          <a:xfrm>
            <a:off x="5677156" y="4824674"/>
            <a:ext cx="469776" cy="752623"/>
          </a:xfrm>
          <a:custGeom>
            <a:avLst/>
            <a:gdLst/>
            <a:ahLst/>
            <a:cxnLst/>
            <a:rect l="0" t="0" r="0" b="0"/>
            <a:pathLst>
              <a:path w="469776" h="752623">
                <a:moveTo>
                  <a:pt x="187217" y="50020"/>
                </a:moveTo>
                <a:lnTo>
                  <a:pt x="127624" y="99518"/>
                </a:lnTo>
                <a:lnTo>
                  <a:pt x="92469" y="154082"/>
                </a:lnTo>
                <a:lnTo>
                  <a:pt x="58536" y="217362"/>
                </a:lnTo>
                <a:lnTo>
                  <a:pt x="37623" y="279694"/>
                </a:lnTo>
                <a:lnTo>
                  <a:pt x="16897" y="343002"/>
                </a:lnTo>
                <a:lnTo>
                  <a:pt x="10800" y="394453"/>
                </a:lnTo>
                <a:lnTo>
                  <a:pt x="1504" y="457005"/>
                </a:lnTo>
                <a:lnTo>
                  <a:pt x="0" y="506090"/>
                </a:lnTo>
                <a:lnTo>
                  <a:pt x="6259" y="568310"/>
                </a:lnTo>
                <a:lnTo>
                  <a:pt x="9695" y="600905"/>
                </a:lnTo>
                <a:lnTo>
                  <a:pt x="27845" y="659959"/>
                </a:lnTo>
                <a:lnTo>
                  <a:pt x="36836" y="686092"/>
                </a:lnTo>
                <a:lnTo>
                  <a:pt x="48631" y="705505"/>
                </a:lnTo>
                <a:lnTo>
                  <a:pt x="79604" y="729588"/>
                </a:lnTo>
                <a:lnTo>
                  <a:pt x="112827" y="745953"/>
                </a:lnTo>
                <a:lnTo>
                  <a:pt x="150488" y="752622"/>
                </a:lnTo>
                <a:lnTo>
                  <a:pt x="185693" y="749009"/>
                </a:lnTo>
                <a:lnTo>
                  <a:pt x="239659" y="722536"/>
                </a:lnTo>
                <a:lnTo>
                  <a:pt x="260827" y="706885"/>
                </a:lnTo>
                <a:lnTo>
                  <a:pt x="307958" y="650915"/>
                </a:lnTo>
                <a:lnTo>
                  <a:pt x="351980" y="590517"/>
                </a:lnTo>
                <a:lnTo>
                  <a:pt x="387234" y="528558"/>
                </a:lnTo>
                <a:lnTo>
                  <a:pt x="415330" y="468590"/>
                </a:lnTo>
                <a:lnTo>
                  <a:pt x="436173" y="417750"/>
                </a:lnTo>
                <a:lnTo>
                  <a:pt x="453744" y="370587"/>
                </a:lnTo>
                <a:lnTo>
                  <a:pt x="465710" y="319568"/>
                </a:lnTo>
                <a:lnTo>
                  <a:pt x="469775" y="268576"/>
                </a:lnTo>
                <a:lnTo>
                  <a:pt x="468029" y="208832"/>
                </a:lnTo>
                <a:lnTo>
                  <a:pt x="456765" y="146381"/>
                </a:lnTo>
                <a:lnTo>
                  <a:pt x="441129" y="106257"/>
                </a:lnTo>
                <a:lnTo>
                  <a:pt x="401096" y="48872"/>
                </a:lnTo>
                <a:lnTo>
                  <a:pt x="384049" y="34692"/>
                </a:lnTo>
                <a:lnTo>
                  <a:pt x="323806" y="8409"/>
                </a:lnTo>
                <a:lnTo>
                  <a:pt x="300565" y="2280"/>
                </a:lnTo>
                <a:lnTo>
                  <a:pt x="256937" y="0"/>
                </a:lnTo>
                <a:lnTo>
                  <a:pt x="203329" y="12237"/>
                </a:lnTo>
                <a:lnTo>
                  <a:pt x="155631" y="28963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180228" y="5442997"/>
            <a:ext cx="105550" cy="137107"/>
          </a:xfrm>
          <a:custGeom>
            <a:avLst/>
            <a:gdLst/>
            <a:ahLst/>
            <a:cxnLst/>
            <a:rect l="0" t="0" r="0" b="0"/>
            <a:pathLst>
              <a:path w="105550" h="137107">
                <a:moveTo>
                  <a:pt x="73699" y="21293"/>
                </a:moveTo>
                <a:lnTo>
                  <a:pt x="44391" y="50601"/>
                </a:lnTo>
                <a:lnTo>
                  <a:pt x="41292" y="58379"/>
                </a:lnTo>
                <a:lnTo>
                  <a:pt x="40969" y="76380"/>
                </a:lnTo>
                <a:lnTo>
                  <a:pt x="44860" y="83754"/>
                </a:lnTo>
                <a:lnTo>
                  <a:pt x="58542" y="95067"/>
                </a:lnTo>
                <a:lnTo>
                  <a:pt x="65934" y="95042"/>
                </a:lnTo>
                <a:lnTo>
                  <a:pt x="73202" y="91516"/>
                </a:lnTo>
                <a:lnTo>
                  <a:pt x="86347" y="78240"/>
                </a:lnTo>
                <a:lnTo>
                  <a:pt x="96088" y="60640"/>
                </a:lnTo>
                <a:lnTo>
                  <a:pt x="98078" y="41120"/>
                </a:lnTo>
                <a:lnTo>
                  <a:pt x="93893" y="21916"/>
                </a:lnTo>
                <a:lnTo>
                  <a:pt x="84234" y="5582"/>
                </a:lnTo>
                <a:lnTo>
                  <a:pt x="77213" y="1460"/>
                </a:lnTo>
                <a:lnTo>
                  <a:pt x="60053" y="0"/>
                </a:lnTo>
                <a:lnTo>
                  <a:pt x="43847" y="6370"/>
                </a:lnTo>
                <a:lnTo>
                  <a:pt x="36250" y="11344"/>
                </a:lnTo>
                <a:lnTo>
                  <a:pt x="31185" y="19340"/>
                </a:lnTo>
                <a:lnTo>
                  <a:pt x="16801" y="73447"/>
                </a:lnTo>
                <a:lnTo>
                  <a:pt x="19556" y="94775"/>
                </a:lnTo>
                <a:lnTo>
                  <a:pt x="23566" y="105376"/>
                </a:lnTo>
                <a:lnTo>
                  <a:pt x="37379" y="120275"/>
                </a:lnTo>
                <a:lnTo>
                  <a:pt x="45976" y="125885"/>
                </a:lnTo>
                <a:lnTo>
                  <a:pt x="55217" y="127286"/>
                </a:lnTo>
                <a:lnTo>
                  <a:pt x="74844" y="122603"/>
                </a:lnTo>
                <a:lnTo>
                  <a:pt x="100035" y="106813"/>
                </a:lnTo>
                <a:lnTo>
                  <a:pt x="104124" y="99363"/>
                </a:lnTo>
                <a:lnTo>
                  <a:pt x="105549" y="81727"/>
                </a:lnTo>
                <a:lnTo>
                  <a:pt x="99163" y="65310"/>
                </a:lnTo>
                <a:lnTo>
                  <a:pt x="94185" y="57656"/>
                </a:lnTo>
                <a:lnTo>
                  <a:pt x="86186" y="52554"/>
                </a:lnTo>
                <a:lnTo>
                  <a:pt x="64821" y="46885"/>
                </a:lnTo>
                <a:lnTo>
                  <a:pt x="54912" y="47713"/>
                </a:lnTo>
                <a:lnTo>
                  <a:pt x="37663" y="54872"/>
                </a:lnTo>
                <a:lnTo>
                  <a:pt x="25318" y="68972"/>
                </a:lnTo>
                <a:lnTo>
                  <a:pt x="5240" y="114443"/>
                </a:lnTo>
                <a:lnTo>
                  <a:pt x="0" y="13710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8559669" y="4779938"/>
            <a:ext cx="1600328" cy="1103846"/>
            <a:chOff x="8559669" y="4779938"/>
            <a:chExt cx="1600328" cy="1103846"/>
          </a:xfrm>
        </p:grpSpPr>
        <p:sp>
          <p:nvSpPr>
            <p:cNvPr id="64" name="Freeform 63"/>
            <p:cNvSpPr/>
            <p:nvPr/>
          </p:nvSpPr>
          <p:spPr>
            <a:xfrm>
              <a:off x="8559669" y="5133105"/>
              <a:ext cx="200042" cy="25859"/>
            </a:xfrm>
            <a:custGeom>
              <a:avLst/>
              <a:gdLst/>
              <a:ahLst/>
              <a:cxnLst/>
              <a:rect l="0" t="0" r="0" b="0"/>
              <a:pathLst>
                <a:path w="200042" h="25859">
                  <a:moveTo>
                    <a:pt x="200041" y="25858"/>
                  </a:moveTo>
                  <a:lnTo>
                    <a:pt x="157350" y="22739"/>
                  </a:lnTo>
                  <a:lnTo>
                    <a:pt x="95632" y="7900"/>
                  </a:lnTo>
                  <a:lnTo>
                    <a:pt x="49652" y="0"/>
                  </a:lnTo>
                  <a:lnTo>
                    <a:pt x="0" y="48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59669" y="5253720"/>
              <a:ext cx="200042" cy="31587"/>
            </a:xfrm>
            <a:custGeom>
              <a:avLst/>
              <a:gdLst/>
              <a:ahLst/>
              <a:cxnLst/>
              <a:rect l="0" t="0" r="0" b="0"/>
              <a:pathLst>
                <a:path w="200042" h="31587">
                  <a:moveTo>
                    <a:pt x="200041" y="31586"/>
                  </a:moveTo>
                  <a:lnTo>
                    <a:pt x="143826" y="13627"/>
                  </a:lnTo>
                  <a:lnTo>
                    <a:pt x="85255" y="3038"/>
                  </a:lnTo>
                  <a:lnTo>
                    <a:pt x="28278" y="60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824530" y="5043150"/>
              <a:ext cx="401322" cy="533879"/>
            </a:xfrm>
            <a:custGeom>
              <a:avLst/>
              <a:gdLst/>
              <a:ahLst/>
              <a:cxnLst/>
              <a:rect l="0" t="0" r="0" b="0"/>
              <a:pathLst>
                <a:path w="401322" h="533879">
                  <a:moveTo>
                    <a:pt x="198392" y="0"/>
                  </a:moveTo>
                  <a:lnTo>
                    <a:pt x="176036" y="0"/>
                  </a:lnTo>
                  <a:lnTo>
                    <a:pt x="158820" y="6239"/>
                  </a:lnTo>
                  <a:lnTo>
                    <a:pt x="143369" y="17981"/>
                  </a:lnTo>
                  <a:lnTo>
                    <a:pt x="100226" y="69458"/>
                  </a:lnTo>
                  <a:lnTo>
                    <a:pt x="75190" y="122731"/>
                  </a:lnTo>
                  <a:lnTo>
                    <a:pt x="59333" y="153738"/>
                  </a:lnTo>
                  <a:lnTo>
                    <a:pt x="42936" y="180862"/>
                  </a:lnTo>
                  <a:lnTo>
                    <a:pt x="19625" y="242320"/>
                  </a:lnTo>
                  <a:lnTo>
                    <a:pt x="12063" y="276909"/>
                  </a:lnTo>
                  <a:lnTo>
                    <a:pt x="3918" y="336108"/>
                  </a:lnTo>
                  <a:lnTo>
                    <a:pt x="0" y="386846"/>
                  </a:lnTo>
                  <a:lnTo>
                    <a:pt x="8251" y="447988"/>
                  </a:lnTo>
                  <a:lnTo>
                    <a:pt x="25980" y="488626"/>
                  </a:lnTo>
                  <a:lnTo>
                    <a:pt x="43386" y="508066"/>
                  </a:lnTo>
                  <a:lnTo>
                    <a:pt x="72916" y="526574"/>
                  </a:lnTo>
                  <a:lnTo>
                    <a:pt x="115070" y="533878"/>
                  </a:lnTo>
                  <a:lnTo>
                    <a:pt x="159017" y="530453"/>
                  </a:lnTo>
                  <a:lnTo>
                    <a:pt x="215787" y="509240"/>
                  </a:lnTo>
                  <a:lnTo>
                    <a:pt x="268942" y="472468"/>
                  </a:lnTo>
                  <a:lnTo>
                    <a:pt x="315914" y="427033"/>
                  </a:lnTo>
                  <a:lnTo>
                    <a:pt x="359671" y="363537"/>
                  </a:lnTo>
                  <a:lnTo>
                    <a:pt x="384754" y="302960"/>
                  </a:lnTo>
                  <a:lnTo>
                    <a:pt x="401321" y="240258"/>
                  </a:lnTo>
                  <a:lnTo>
                    <a:pt x="401109" y="197009"/>
                  </a:lnTo>
                  <a:lnTo>
                    <a:pt x="387333" y="137858"/>
                  </a:lnTo>
                  <a:lnTo>
                    <a:pt x="378292" y="115082"/>
                  </a:lnTo>
                  <a:lnTo>
                    <a:pt x="333997" y="54164"/>
                  </a:lnTo>
                  <a:lnTo>
                    <a:pt x="303302" y="32686"/>
                  </a:lnTo>
                  <a:lnTo>
                    <a:pt x="260802" y="18913"/>
                  </a:lnTo>
                  <a:lnTo>
                    <a:pt x="198392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9322182" y="5569575"/>
              <a:ext cx="6068" cy="31586"/>
            </a:xfrm>
            <a:custGeom>
              <a:avLst/>
              <a:gdLst/>
              <a:ahLst/>
              <a:cxnLst/>
              <a:rect l="0" t="0" r="0" b="0"/>
              <a:pathLst>
                <a:path w="6068" h="31586">
                  <a:moveTo>
                    <a:pt x="6067" y="0"/>
                  </a:moveTo>
                  <a:lnTo>
                    <a:pt x="477" y="16768"/>
                  </a:lnTo>
                  <a:lnTo>
                    <a:pt x="0" y="21707"/>
                  </a:lnTo>
                  <a:lnTo>
                    <a:pt x="853" y="25000"/>
                  </a:lnTo>
                  <a:lnTo>
                    <a:pt x="6067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9403346" y="5139420"/>
              <a:ext cx="240759" cy="526371"/>
            </a:xfrm>
            <a:custGeom>
              <a:avLst/>
              <a:gdLst/>
              <a:ahLst/>
              <a:cxnLst/>
              <a:rect l="0" t="0" r="0" b="0"/>
              <a:pathLst>
                <a:path w="240759" h="526371">
                  <a:moveTo>
                    <a:pt x="19659" y="30072"/>
                  </a:moveTo>
                  <a:lnTo>
                    <a:pt x="11326" y="67550"/>
                  </a:lnTo>
                  <a:lnTo>
                    <a:pt x="10594" y="79624"/>
                  </a:lnTo>
                  <a:lnTo>
                    <a:pt x="11277" y="82994"/>
                  </a:lnTo>
                  <a:lnTo>
                    <a:pt x="12900" y="80561"/>
                  </a:lnTo>
                  <a:lnTo>
                    <a:pt x="33638" y="20625"/>
                  </a:lnTo>
                  <a:lnTo>
                    <a:pt x="39507" y="9736"/>
                  </a:lnTo>
                  <a:lnTo>
                    <a:pt x="48099" y="3647"/>
                  </a:lnTo>
                  <a:lnTo>
                    <a:pt x="70123" y="0"/>
                  </a:lnTo>
                  <a:lnTo>
                    <a:pt x="80208" y="4175"/>
                  </a:lnTo>
                  <a:lnTo>
                    <a:pt x="97653" y="21292"/>
                  </a:lnTo>
                  <a:lnTo>
                    <a:pt x="115038" y="62826"/>
                  </a:lnTo>
                  <a:lnTo>
                    <a:pt x="127598" y="112176"/>
                  </a:lnTo>
                  <a:lnTo>
                    <a:pt x="141152" y="167953"/>
                  </a:lnTo>
                  <a:lnTo>
                    <a:pt x="144565" y="223004"/>
                  </a:lnTo>
                  <a:lnTo>
                    <a:pt x="145575" y="283769"/>
                  </a:lnTo>
                  <a:lnTo>
                    <a:pt x="144705" y="345057"/>
                  </a:lnTo>
                  <a:lnTo>
                    <a:pt x="137558" y="400781"/>
                  </a:lnTo>
                  <a:lnTo>
                    <a:pt x="126862" y="451997"/>
                  </a:lnTo>
                  <a:lnTo>
                    <a:pt x="109395" y="489269"/>
                  </a:lnTo>
                  <a:lnTo>
                    <a:pt x="96196" y="507510"/>
                  </a:lnTo>
                  <a:lnTo>
                    <a:pt x="79412" y="520297"/>
                  </a:lnTo>
                  <a:lnTo>
                    <a:pt x="70023" y="525345"/>
                  </a:lnTo>
                  <a:lnTo>
                    <a:pt x="60254" y="526370"/>
                  </a:lnTo>
                  <a:lnTo>
                    <a:pt x="40041" y="521270"/>
                  </a:lnTo>
                  <a:lnTo>
                    <a:pt x="14520" y="505245"/>
                  </a:lnTo>
                  <a:lnTo>
                    <a:pt x="5676" y="486145"/>
                  </a:lnTo>
                  <a:lnTo>
                    <a:pt x="0" y="435755"/>
                  </a:lnTo>
                  <a:lnTo>
                    <a:pt x="3044" y="424530"/>
                  </a:lnTo>
                  <a:lnTo>
                    <a:pt x="15784" y="405818"/>
                  </a:lnTo>
                  <a:lnTo>
                    <a:pt x="39384" y="395942"/>
                  </a:lnTo>
                  <a:lnTo>
                    <a:pt x="53866" y="393308"/>
                  </a:lnTo>
                  <a:lnTo>
                    <a:pt x="76196" y="396621"/>
                  </a:lnTo>
                  <a:lnTo>
                    <a:pt x="133862" y="423096"/>
                  </a:lnTo>
                  <a:lnTo>
                    <a:pt x="188491" y="436863"/>
                  </a:lnTo>
                  <a:lnTo>
                    <a:pt x="212849" y="437815"/>
                  </a:lnTo>
                  <a:lnTo>
                    <a:pt x="240758" y="430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9682659" y="5178289"/>
              <a:ext cx="277300" cy="519171"/>
            </a:xfrm>
            <a:custGeom>
              <a:avLst/>
              <a:gdLst/>
              <a:ahLst/>
              <a:cxnLst/>
              <a:rect l="0" t="0" r="0" b="0"/>
              <a:pathLst>
                <a:path w="277300" h="519171">
                  <a:moveTo>
                    <a:pt x="77258" y="12260"/>
                  </a:moveTo>
                  <a:lnTo>
                    <a:pt x="59299" y="75687"/>
                  </a:lnTo>
                  <a:lnTo>
                    <a:pt x="42109" y="128107"/>
                  </a:lnTo>
                  <a:lnTo>
                    <a:pt x="38618" y="131605"/>
                  </a:lnTo>
                  <a:lnTo>
                    <a:pt x="35120" y="130428"/>
                  </a:lnTo>
                  <a:lnTo>
                    <a:pt x="31619" y="126134"/>
                  </a:lnTo>
                  <a:lnTo>
                    <a:pt x="30455" y="119761"/>
                  </a:lnTo>
                  <a:lnTo>
                    <a:pt x="36991" y="84318"/>
                  </a:lnTo>
                  <a:lnTo>
                    <a:pt x="49339" y="53888"/>
                  </a:lnTo>
                  <a:lnTo>
                    <a:pt x="74473" y="17753"/>
                  </a:lnTo>
                  <a:lnTo>
                    <a:pt x="100609" y="889"/>
                  </a:lnTo>
                  <a:lnTo>
                    <a:pt x="109203" y="0"/>
                  </a:lnTo>
                  <a:lnTo>
                    <a:pt x="124991" y="5251"/>
                  </a:lnTo>
                  <a:lnTo>
                    <a:pt x="139808" y="21623"/>
                  </a:lnTo>
                  <a:lnTo>
                    <a:pt x="153021" y="45667"/>
                  </a:lnTo>
                  <a:lnTo>
                    <a:pt x="167916" y="108763"/>
                  </a:lnTo>
                  <a:lnTo>
                    <a:pt x="173919" y="160177"/>
                  </a:lnTo>
                  <a:lnTo>
                    <a:pt x="176868" y="206216"/>
                  </a:lnTo>
                  <a:lnTo>
                    <a:pt x="173452" y="251443"/>
                  </a:lnTo>
                  <a:lnTo>
                    <a:pt x="166709" y="312840"/>
                  </a:lnTo>
                  <a:lnTo>
                    <a:pt x="157445" y="364533"/>
                  </a:lnTo>
                  <a:lnTo>
                    <a:pt x="142664" y="420836"/>
                  </a:lnTo>
                  <a:lnTo>
                    <a:pt x="115307" y="475805"/>
                  </a:lnTo>
                  <a:lnTo>
                    <a:pt x="96509" y="500210"/>
                  </a:lnTo>
                  <a:lnTo>
                    <a:pt x="76456" y="514956"/>
                  </a:lnTo>
                  <a:lnTo>
                    <a:pt x="52725" y="519170"/>
                  </a:lnTo>
                  <a:lnTo>
                    <a:pt x="39845" y="518656"/>
                  </a:lnTo>
                  <a:lnTo>
                    <a:pt x="30090" y="514804"/>
                  </a:lnTo>
                  <a:lnTo>
                    <a:pt x="16130" y="501165"/>
                  </a:lnTo>
                  <a:lnTo>
                    <a:pt x="1694" y="462577"/>
                  </a:lnTo>
                  <a:lnTo>
                    <a:pt x="0" y="437009"/>
                  </a:lnTo>
                  <a:lnTo>
                    <a:pt x="8445" y="391999"/>
                  </a:lnTo>
                  <a:lnTo>
                    <a:pt x="20938" y="373665"/>
                  </a:lnTo>
                  <a:lnTo>
                    <a:pt x="29183" y="365501"/>
                  </a:lnTo>
                  <a:lnTo>
                    <a:pt x="39359" y="361228"/>
                  </a:lnTo>
                  <a:lnTo>
                    <a:pt x="63143" y="359599"/>
                  </a:lnTo>
                  <a:lnTo>
                    <a:pt x="83073" y="365895"/>
                  </a:lnTo>
                  <a:lnTo>
                    <a:pt x="140939" y="402358"/>
                  </a:lnTo>
                  <a:lnTo>
                    <a:pt x="203645" y="432523"/>
                  </a:lnTo>
                  <a:lnTo>
                    <a:pt x="224677" y="437689"/>
                  </a:lnTo>
                  <a:lnTo>
                    <a:pt x="277299" y="43340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698711" y="4779938"/>
              <a:ext cx="1461286" cy="1103846"/>
            </a:xfrm>
            <a:custGeom>
              <a:avLst/>
              <a:gdLst/>
              <a:ahLst/>
              <a:cxnLst/>
              <a:rect l="0" t="0" r="0" b="0"/>
              <a:pathLst>
                <a:path w="1461286" h="1103846">
                  <a:moveTo>
                    <a:pt x="892750" y="115813"/>
                  </a:moveTo>
                  <a:lnTo>
                    <a:pt x="831639" y="90619"/>
                  </a:lnTo>
                  <a:lnTo>
                    <a:pt x="771618" y="70569"/>
                  </a:lnTo>
                  <a:lnTo>
                    <a:pt x="725188" y="59773"/>
                  </a:lnTo>
                  <a:lnTo>
                    <a:pt x="668797" y="54755"/>
                  </a:lnTo>
                  <a:lnTo>
                    <a:pt x="607634" y="53268"/>
                  </a:lnTo>
                  <a:lnTo>
                    <a:pt x="545059" y="52827"/>
                  </a:lnTo>
                  <a:lnTo>
                    <a:pt x="486249" y="61084"/>
                  </a:lnTo>
                  <a:lnTo>
                    <a:pt x="431478" y="73980"/>
                  </a:lnTo>
                  <a:lnTo>
                    <a:pt x="370876" y="87792"/>
                  </a:lnTo>
                  <a:lnTo>
                    <a:pt x="308043" y="108412"/>
                  </a:lnTo>
                  <a:lnTo>
                    <a:pt x="259369" y="130388"/>
                  </a:lnTo>
                  <a:lnTo>
                    <a:pt x="196109" y="169255"/>
                  </a:lnTo>
                  <a:lnTo>
                    <a:pt x="140892" y="209558"/>
                  </a:lnTo>
                  <a:lnTo>
                    <a:pt x="82624" y="266067"/>
                  </a:lnTo>
                  <a:lnTo>
                    <a:pt x="40970" y="325806"/>
                  </a:lnTo>
                  <a:lnTo>
                    <a:pt x="20474" y="387707"/>
                  </a:lnTo>
                  <a:lnTo>
                    <a:pt x="5160" y="450930"/>
                  </a:lnTo>
                  <a:lnTo>
                    <a:pt x="0" y="502366"/>
                  </a:lnTo>
                  <a:lnTo>
                    <a:pt x="4060" y="554651"/>
                  </a:lnTo>
                  <a:lnTo>
                    <a:pt x="12673" y="607187"/>
                  </a:lnTo>
                  <a:lnTo>
                    <a:pt x="28402" y="668936"/>
                  </a:lnTo>
                  <a:lnTo>
                    <a:pt x="62879" y="726194"/>
                  </a:lnTo>
                  <a:lnTo>
                    <a:pt x="115058" y="788215"/>
                  </a:lnTo>
                  <a:lnTo>
                    <a:pt x="167257" y="828350"/>
                  </a:lnTo>
                  <a:lnTo>
                    <a:pt x="220961" y="865228"/>
                  </a:lnTo>
                  <a:lnTo>
                    <a:pt x="277426" y="898406"/>
                  </a:lnTo>
                  <a:lnTo>
                    <a:pt x="331694" y="929318"/>
                  </a:lnTo>
                  <a:lnTo>
                    <a:pt x="390593" y="954835"/>
                  </a:lnTo>
                  <a:lnTo>
                    <a:pt x="452617" y="977077"/>
                  </a:lnTo>
                  <a:lnTo>
                    <a:pt x="501338" y="991534"/>
                  </a:lnTo>
                  <a:lnTo>
                    <a:pt x="560627" y="1014135"/>
                  </a:lnTo>
                  <a:lnTo>
                    <a:pt x="613586" y="1034197"/>
                  </a:lnTo>
                  <a:lnTo>
                    <a:pt x="662636" y="1050442"/>
                  </a:lnTo>
                  <a:lnTo>
                    <a:pt x="720434" y="1066412"/>
                  </a:lnTo>
                  <a:lnTo>
                    <a:pt x="782456" y="1080831"/>
                  </a:lnTo>
                  <a:lnTo>
                    <a:pt x="833684" y="1090256"/>
                  </a:lnTo>
                  <a:lnTo>
                    <a:pt x="897157" y="1097153"/>
                  </a:lnTo>
                  <a:lnTo>
                    <a:pt x="955362" y="1103845"/>
                  </a:lnTo>
                  <a:lnTo>
                    <a:pt x="1005928" y="1099415"/>
                  </a:lnTo>
                  <a:lnTo>
                    <a:pt x="1057956" y="1096282"/>
                  </a:lnTo>
                  <a:lnTo>
                    <a:pt x="1113466" y="1086819"/>
                  </a:lnTo>
                  <a:lnTo>
                    <a:pt x="1161439" y="1077082"/>
                  </a:lnTo>
                  <a:lnTo>
                    <a:pt x="1223812" y="1063312"/>
                  </a:lnTo>
                  <a:lnTo>
                    <a:pt x="1276209" y="1043737"/>
                  </a:lnTo>
                  <a:lnTo>
                    <a:pt x="1339358" y="1010460"/>
                  </a:lnTo>
                  <a:lnTo>
                    <a:pt x="1394237" y="968368"/>
                  </a:lnTo>
                  <a:lnTo>
                    <a:pt x="1435749" y="924857"/>
                  </a:lnTo>
                  <a:lnTo>
                    <a:pt x="1451902" y="883255"/>
                  </a:lnTo>
                  <a:lnTo>
                    <a:pt x="1459435" y="822861"/>
                  </a:lnTo>
                  <a:lnTo>
                    <a:pt x="1460740" y="765946"/>
                  </a:lnTo>
                  <a:lnTo>
                    <a:pt x="1461126" y="704629"/>
                  </a:lnTo>
                  <a:lnTo>
                    <a:pt x="1461240" y="642007"/>
                  </a:lnTo>
                  <a:lnTo>
                    <a:pt x="1461275" y="578998"/>
                  </a:lnTo>
                  <a:lnTo>
                    <a:pt x="1461285" y="515875"/>
                  </a:lnTo>
                  <a:lnTo>
                    <a:pt x="1460118" y="452719"/>
                  </a:lnTo>
                  <a:lnTo>
                    <a:pt x="1451713" y="393062"/>
                  </a:lnTo>
                  <a:lnTo>
                    <a:pt x="1428506" y="339684"/>
                  </a:lnTo>
                  <a:lnTo>
                    <a:pt x="1393280" y="285804"/>
                  </a:lnTo>
                  <a:lnTo>
                    <a:pt x="1334523" y="231853"/>
                  </a:lnTo>
                  <a:lnTo>
                    <a:pt x="1271738" y="179095"/>
                  </a:lnTo>
                  <a:lnTo>
                    <a:pt x="1213539" y="140856"/>
                  </a:lnTo>
                  <a:lnTo>
                    <a:pt x="1159060" y="112398"/>
                  </a:lnTo>
                  <a:lnTo>
                    <a:pt x="1103238" y="87366"/>
                  </a:lnTo>
                  <a:lnTo>
                    <a:pt x="1047153" y="70810"/>
                  </a:lnTo>
                  <a:lnTo>
                    <a:pt x="999460" y="54256"/>
                  </a:lnTo>
                  <a:lnTo>
                    <a:pt x="948285" y="40122"/>
                  </a:lnTo>
                  <a:lnTo>
                    <a:pt x="896076" y="28525"/>
                  </a:lnTo>
                  <a:lnTo>
                    <a:pt x="833269" y="15296"/>
                  </a:lnTo>
                  <a:lnTo>
                    <a:pt x="781799" y="10771"/>
                  </a:lnTo>
                  <a:lnTo>
                    <a:pt x="724955" y="3711"/>
                  </a:lnTo>
                  <a:lnTo>
                    <a:pt x="668880" y="732"/>
                  </a:lnTo>
                  <a:lnTo>
                    <a:pt x="64006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544580" y="4797907"/>
            <a:ext cx="1550799" cy="708498"/>
            <a:chOff x="1544580" y="4797907"/>
            <a:chExt cx="1550799" cy="708498"/>
          </a:xfrm>
        </p:grpSpPr>
        <p:sp>
          <p:nvSpPr>
            <p:cNvPr id="72" name="Freeform 71"/>
            <p:cNvSpPr/>
            <p:nvPr/>
          </p:nvSpPr>
          <p:spPr>
            <a:xfrm>
              <a:off x="1726673" y="4885223"/>
              <a:ext cx="7237" cy="621182"/>
            </a:xfrm>
            <a:custGeom>
              <a:avLst/>
              <a:gdLst/>
              <a:ahLst/>
              <a:cxnLst/>
              <a:rect l="0" t="0" r="0" b="0"/>
              <a:pathLst>
                <a:path w="7237" h="621182">
                  <a:moveTo>
                    <a:pt x="0" y="0"/>
                  </a:moveTo>
                  <a:lnTo>
                    <a:pt x="0" y="54144"/>
                  </a:lnTo>
                  <a:lnTo>
                    <a:pt x="7236" y="115794"/>
                  </a:lnTo>
                  <a:lnTo>
                    <a:pt x="6759" y="166026"/>
                  </a:lnTo>
                  <a:lnTo>
                    <a:pt x="4174" y="189602"/>
                  </a:lnTo>
                  <a:lnTo>
                    <a:pt x="5807" y="242866"/>
                  </a:lnTo>
                  <a:lnTo>
                    <a:pt x="1147" y="298447"/>
                  </a:lnTo>
                  <a:lnTo>
                    <a:pt x="227" y="354487"/>
                  </a:lnTo>
                  <a:lnTo>
                    <a:pt x="3164" y="410616"/>
                  </a:lnTo>
                  <a:lnTo>
                    <a:pt x="6086" y="438689"/>
                  </a:lnTo>
                  <a:lnTo>
                    <a:pt x="1549" y="501078"/>
                  </a:lnTo>
                  <a:lnTo>
                    <a:pt x="459" y="553619"/>
                  </a:lnTo>
                  <a:lnTo>
                    <a:pt x="136" y="592584"/>
                  </a:lnTo>
                  <a:lnTo>
                    <a:pt x="0" y="6211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544580" y="4927336"/>
              <a:ext cx="224208" cy="375433"/>
            </a:xfrm>
            <a:custGeom>
              <a:avLst/>
              <a:gdLst/>
              <a:ahLst/>
              <a:cxnLst/>
              <a:rect l="0" t="0" r="0" b="0"/>
              <a:pathLst>
                <a:path w="224208" h="375433">
                  <a:moveTo>
                    <a:pt x="224207" y="210570"/>
                  </a:moveTo>
                  <a:lnTo>
                    <a:pt x="168548" y="253233"/>
                  </a:lnTo>
                  <a:lnTo>
                    <a:pt x="111248" y="297966"/>
                  </a:lnTo>
                  <a:lnTo>
                    <a:pt x="75292" y="331949"/>
                  </a:lnTo>
                  <a:lnTo>
                    <a:pt x="19093" y="375389"/>
                  </a:lnTo>
                  <a:lnTo>
                    <a:pt x="12595" y="375432"/>
                  </a:lnTo>
                  <a:lnTo>
                    <a:pt x="7093" y="370781"/>
                  </a:lnTo>
                  <a:lnTo>
                    <a:pt x="2256" y="363001"/>
                  </a:lnTo>
                  <a:lnTo>
                    <a:pt x="0" y="344997"/>
                  </a:lnTo>
                  <a:lnTo>
                    <a:pt x="2495" y="293666"/>
                  </a:lnTo>
                  <a:lnTo>
                    <a:pt x="11393" y="240502"/>
                  </a:lnTo>
                  <a:lnTo>
                    <a:pt x="21031" y="189414"/>
                  </a:lnTo>
                  <a:lnTo>
                    <a:pt x="34768" y="129572"/>
                  </a:lnTo>
                  <a:lnTo>
                    <a:pt x="42125" y="77777"/>
                  </a:lnTo>
                  <a:lnTo>
                    <a:pt x="52050" y="15962"/>
                  </a:lnTo>
                  <a:lnTo>
                    <a:pt x="5575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168649" y="4855712"/>
              <a:ext cx="302868" cy="573004"/>
            </a:xfrm>
            <a:custGeom>
              <a:avLst/>
              <a:gdLst/>
              <a:ahLst/>
              <a:cxnLst/>
              <a:rect l="0" t="0" r="0" b="0"/>
              <a:pathLst>
                <a:path w="302868" h="573004">
                  <a:moveTo>
                    <a:pt x="231848" y="50567"/>
                  </a:moveTo>
                  <a:lnTo>
                    <a:pt x="169568" y="32609"/>
                  </a:lnTo>
                  <a:lnTo>
                    <a:pt x="107241" y="15418"/>
                  </a:lnTo>
                  <a:lnTo>
                    <a:pt x="46853" y="1038"/>
                  </a:lnTo>
                  <a:lnTo>
                    <a:pt x="31309" y="0"/>
                  </a:lnTo>
                  <a:lnTo>
                    <a:pt x="19776" y="2818"/>
                  </a:lnTo>
                  <a:lnTo>
                    <a:pt x="10918" y="8206"/>
                  </a:lnTo>
                  <a:lnTo>
                    <a:pt x="3843" y="15308"/>
                  </a:lnTo>
                  <a:lnTo>
                    <a:pt x="296" y="23551"/>
                  </a:lnTo>
                  <a:lnTo>
                    <a:pt x="0" y="77815"/>
                  </a:lnTo>
                  <a:lnTo>
                    <a:pt x="7413" y="132986"/>
                  </a:lnTo>
                  <a:lnTo>
                    <a:pt x="13210" y="195876"/>
                  </a:lnTo>
                  <a:lnTo>
                    <a:pt x="25274" y="248116"/>
                  </a:lnTo>
                  <a:lnTo>
                    <a:pt x="28621" y="252457"/>
                  </a:lnTo>
                  <a:lnTo>
                    <a:pt x="32023" y="251841"/>
                  </a:lnTo>
                  <a:lnTo>
                    <a:pt x="38922" y="241798"/>
                  </a:lnTo>
                  <a:lnTo>
                    <a:pt x="56002" y="209874"/>
                  </a:lnTo>
                  <a:lnTo>
                    <a:pt x="81559" y="180691"/>
                  </a:lnTo>
                  <a:lnTo>
                    <a:pt x="101492" y="172741"/>
                  </a:lnTo>
                  <a:lnTo>
                    <a:pt x="124779" y="170378"/>
                  </a:lnTo>
                  <a:lnTo>
                    <a:pt x="146827" y="173227"/>
                  </a:lnTo>
                  <a:lnTo>
                    <a:pt x="165205" y="181512"/>
                  </a:lnTo>
                  <a:lnTo>
                    <a:pt x="218820" y="214214"/>
                  </a:lnTo>
                  <a:lnTo>
                    <a:pt x="248902" y="257328"/>
                  </a:lnTo>
                  <a:lnTo>
                    <a:pt x="276204" y="309735"/>
                  </a:lnTo>
                  <a:lnTo>
                    <a:pt x="297899" y="371479"/>
                  </a:lnTo>
                  <a:lnTo>
                    <a:pt x="302867" y="426390"/>
                  </a:lnTo>
                  <a:lnTo>
                    <a:pt x="293796" y="479177"/>
                  </a:lnTo>
                  <a:lnTo>
                    <a:pt x="286287" y="500763"/>
                  </a:lnTo>
                  <a:lnTo>
                    <a:pt x="248937" y="548386"/>
                  </a:lnTo>
                  <a:lnTo>
                    <a:pt x="235154" y="562719"/>
                  </a:lnTo>
                  <a:lnTo>
                    <a:pt x="214990" y="570649"/>
                  </a:lnTo>
                  <a:lnTo>
                    <a:pt x="191600" y="573003"/>
                  </a:lnTo>
                  <a:lnTo>
                    <a:pt x="131748" y="561967"/>
                  </a:lnTo>
                  <a:lnTo>
                    <a:pt x="78238" y="548721"/>
                  </a:lnTo>
                  <a:lnTo>
                    <a:pt x="21847" y="531343"/>
                  </a:lnTo>
                  <a:lnTo>
                    <a:pt x="221" y="5243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843016" y="4797907"/>
              <a:ext cx="252363" cy="676912"/>
            </a:xfrm>
            <a:custGeom>
              <a:avLst/>
              <a:gdLst/>
              <a:ahLst/>
              <a:cxnLst/>
              <a:rect l="0" t="0" r="0" b="0"/>
              <a:pathLst>
                <a:path w="252363" h="676912">
                  <a:moveTo>
                    <a:pt x="199719" y="192600"/>
                  </a:moveTo>
                  <a:lnTo>
                    <a:pt x="208053" y="155122"/>
                  </a:lnTo>
                  <a:lnTo>
                    <a:pt x="206478" y="120274"/>
                  </a:lnTo>
                  <a:lnTo>
                    <a:pt x="191034" y="66439"/>
                  </a:lnTo>
                  <a:lnTo>
                    <a:pt x="167112" y="27300"/>
                  </a:lnTo>
                  <a:lnTo>
                    <a:pt x="152472" y="12679"/>
                  </a:lnTo>
                  <a:lnTo>
                    <a:pt x="134267" y="2281"/>
                  </a:lnTo>
                  <a:lnTo>
                    <a:pt x="114477" y="0"/>
                  </a:lnTo>
                  <a:lnTo>
                    <a:pt x="73177" y="8067"/>
                  </a:lnTo>
                  <a:lnTo>
                    <a:pt x="41733" y="28739"/>
                  </a:lnTo>
                  <a:lnTo>
                    <a:pt x="26948" y="50363"/>
                  </a:lnTo>
                  <a:lnTo>
                    <a:pt x="7924" y="102373"/>
                  </a:lnTo>
                  <a:lnTo>
                    <a:pt x="1307" y="157707"/>
                  </a:lnTo>
                  <a:lnTo>
                    <a:pt x="0" y="213697"/>
                  </a:lnTo>
                  <a:lnTo>
                    <a:pt x="5331" y="264228"/>
                  </a:lnTo>
                  <a:lnTo>
                    <a:pt x="19940" y="297271"/>
                  </a:lnTo>
                  <a:lnTo>
                    <a:pt x="39087" y="323700"/>
                  </a:lnTo>
                  <a:lnTo>
                    <a:pt x="65167" y="340759"/>
                  </a:lnTo>
                  <a:lnTo>
                    <a:pt x="84936" y="343067"/>
                  </a:lnTo>
                  <a:lnTo>
                    <a:pt x="104251" y="339023"/>
                  </a:lnTo>
                  <a:lnTo>
                    <a:pt x="129449" y="322423"/>
                  </a:lnTo>
                  <a:lnTo>
                    <a:pt x="173525" y="275900"/>
                  </a:lnTo>
                  <a:lnTo>
                    <a:pt x="198581" y="215730"/>
                  </a:lnTo>
                  <a:lnTo>
                    <a:pt x="206791" y="179567"/>
                  </a:lnTo>
                  <a:lnTo>
                    <a:pt x="207943" y="166364"/>
                  </a:lnTo>
                  <a:lnTo>
                    <a:pt x="209881" y="162241"/>
                  </a:lnTo>
                  <a:lnTo>
                    <a:pt x="212343" y="164172"/>
                  </a:lnTo>
                  <a:lnTo>
                    <a:pt x="215154" y="170138"/>
                  </a:lnTo>
                  <a:lnTo>
                    <a:pt x="220836" y="224082"/>
                  </a:lnTo>
                  <a:lnTo>
                    <a:pt x="225872" y="265474"/>
                  </a:lnTo>
                  <a:lnTo>
                    <a:pt x="228890" y="311166"/>
                  </a:lnTo>
                  <a:lnTo>
                    <a:pt x="231402" y="356431"/>
                  </a:lnTo>
                  <a:lnTo>
                    <a:pt x="238223" y="413628"/>
                  </a:lnTo>
                  <a:lnTo>
                    <a:pt x="241120" y="475469"/>
                  </a:lnTo>
                  <a:lnTo>
                    <a:pt x="247282" y="532745"/>
                  </a:lnTo>
                  <a:lnTo>
                    <a:pt x="250856" y="580643"/>
                  </a:lnTo>
                  <a:lnTo>
                    <a:pt x="251916" y="637469"/>
                  </a:lnTo>
                  <a:lnTo>
                    <a:pt x="252362" y="6769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7" name="Freeform 76"/>
          <p:cNvSpPr/>
          <p:nvPr/>
        </p:nvSpPr>
        <p:spPr>
          <a:xfrm>
            <a:off x="2010943" y="5376812"/>
            <a:ext cx="55365" cy="76556"/>
          </a:xfrm>
          <a:custGeom>
            <a:avLst/>
            <a:gdLst/>
            <a:ahLst/>
            <a:cxnLst/>
            <a:rect l="0" t="0" r="0" b="0"/>
            <a:pathLst>
              <a:path w="55365" h="76556">
                <a:moveTo>
                  <a:pt x="52642" y="45364"/>
                </a:moveTo>
                <a:lnTo>
                  <a:pt x="35874" y="39775"/>
                </a:lnTo>
                <a:lnTo>
                  <a:pt x="28596" y="40468"/>
                </a:lnTo>
                <a:lnTo>
                  <a:pt x="14269" y="47477"/>
                </a:lnTo>
                <a:lnTo>
                  <a:pt x="10682" y="53792"/>
                </a:lnTo>
                <a:lnTo>
                  <a:pt x="9817" y="70167"/>
                </a:lnTo>
                <a:lnTo>
                  <a:pt x="12393" y="73597"/>
                </a:lnTo>
                <a:lnTo>
                  <a:pt x="16451" y="73545"/>
                </a:lnTo>
                <a:lnTo>
                  <a:pt x="21496" y="71170"/>
                </a:lnTo>
                <a:lnTo>
                  <a:pt x="24859" y="64908"/>
                </a:lnTo>
                <a:lnTo>
                  <a:pt x="28596" y="45471"/>
                </a:lnTo>
                <a:lnTo>
                  <a:pt x="25110" y="8221"/>
                </a:lnTo>
                <a:lnTo>
                  <a:pt x="21419" y="1885"/>
                </a:lnTo>
                <a:lnTo>
                  <a:pt x="16619" y="0"/>
                </a:lnTo>
                <a:lnTo>
                  <a:pt x="11079" y="1083"/>
                </a:lnTo>
                <a:lnTo>
                  <a:pt x="7386" y="6485"/>
                </a:lnTo>
                <a:lnTo>
                  <a:pt x="3283" y="24965"/>
                </a:lnTo>
                <a:lnTo>
                  <a:pt x="6561" y="56087"/>
                </a:lnTo>
                <a:lnTo>
                  <a:pt x="11393" y="64211"/>
                </a:lnTo>
                <a:lnTo>
                  <a:pt x="26121" y="76357"/>
                </a:lnTo>
                <a:lnTo>
                  <a:pt x="32621" y="76555"/>
                </a:lnTo>
                <a:lnTo>
                  <a:pt x="38125" y="73177"/>
                </a:lnTo>
                <a:lnTo>
                  <a:pt x="47360" y="60065"/>
                </a:lnTo>
                <a:lnTo>
                  <a:pt x="55364" y="42539"/>
                </a:lnTo>
                <a:lnTo>
                  <a:pt x="54457" y="35292"/>
                </a:lnTo>
                <a:lnTo>
                  <a:pt x="50342" y="29290"/>
                </a:lnTo>
                <a:lnTo>
                  <a:pt x="44090" y="24119"/>
                </a:lnTo>
                <a:lnTo>
                  <a:pt x="37582" y="23012"/>
                </a:lnTo>
                <a:lnTo>
                  <a:pt x="30904" y="24614"/>
                </a:lnTo>
                <a:lnTo>
                  <a:pt x="24112" y="28021"/>
                </a:lnTo>
                <a:lnTo>
                  <a:pt x="20754" y="33802"/>
                </a:lnTo>
                <a:lnTo>
                  <a:pt x="20142" y="49584"/>
                </a:lnTo>
                <a:lnTo>
                  <a:pt x="22787" y="52856"/>
                </a:lnTo>
                <a:lnTo>
                  <a:pt x="26889" y="52699"/>
                </a:lnTo>
                <a:lnTo>
                  <a:pt x="31964" y="50254"/>
                </a:lnTo>
                <a:lnTo>
                  <a:pt x="33008" y="45114"/>
                </a:lnTo>
                <a:lnTo>
                  <a:pt x="27928" y="30045"/>
                </a:lnTo>
                <a:lnTo>
                  <a:pt x="23298" y="25793"/>
                </a:lnTo>
                <a:lnTo>
                  <a:pt x="17871" y="24128"/>
                </a:lnTo>
                <a:lnTo>
                  <a:pt x="0" y="2430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1092721" y="4685181"/>
            <a:ext cx="2367705" cy="1126550"/>
          </a:xfrm>
          <a:custGeom>
            <a:avLst/>
            <a:gdLst/>
            <a:ahLst/>
            <a:cxnLst/>
            <a:rect l="0" t="0" r="0" b="0"/>
            <a:pathLst>
              <a:path w="2367705" h="1126550">
                <a:moveTo>
                  <a:pt x="749766" y="0"/>
                </a:moveTo>
                <a:lnTo>
                  <a:pt x="722210" y="15641"/>
                </a:lnTo>
                <a:lnTo>
                  <a:pt x="662867" y="34328"/>
                </a:lnTo>
                <a:lnTo>
                  <a:pt x="621463" y="53455"/>
                </a:lnTo>
                <a:lnTo>
                  <a:pt x="560081" y="94828"/>
                </a:lnTo>
                <a:lnTo>
                  <a:pt x="497067" y="136877"/>
                </a:lnTo>
                <a:lnTo>
                  <a:pt x="437202" y="171966"/>
                </a:lnTo>
                <a:lnTo>
                  <a:pt x="381702" y="207061"/>
                </a:lnTo>
                <a:lnTo>
                  <a:pt x="320350" y="242155"/>
                </a:lnTo>
                <a:lnTo>
                  <a:pt x="265751" y="277250"/>
                </a:lnTo>
                <a:lnTo>
                  <a:pt x="203480" y="319364"/>
                </a:lnTo>
                <a:lnTo>
                  <a:pt x="148668" y="362648"/>
                </a:lnTo>
                <a:lnTo>
                  <a:pt x="87338" y="423609"/>
                </a:lnTo>
                <a:lnTo>
                  <a:pt x="44432" y="479314"/>
                </a:lnTo>
                <a:lnTo>
                  <a:pt x="16295" y="531027"/>
                </a:lnTo>
                <a:lnTo>
                  <a:pt x="817" y="572372"/>
                </a:lnTo>
                <a:lnTo>
                  <a:pt x="0" y="614258"/>
                </a:lnTo>
                <a:lnTo>
                  <a:pt x="7167" y="661894"/>
                </a:lnTo>
                <a:lnTo>
                  <a:pt x="22289" y="713053"/>
                </a:lnTo>
                <a:lnTo>
                  <a:pt x="48359" y="773166"/>
                </a:lnTo>
                <a:lnTo>
                  <a:pt x="88853" y="834523"/>
                </a:lnTo>
                <a:lnTo>
                  <a:pt x="116015" y="879170"/>
                </a:lnTo>
                <a:lnTo>
                  <a:pt x="179089" y="940089"/>
                </a:lnTo>
                <a:lnTo>
                  <a:pt x="219550" y="982845"/>
                </a:lnTo>
                <a:lnTo>
                  <a:pt x="272461" y="1015755"/>
                </a:lnTo>
                <a:lnTo>
                  <a:pt x="328162" y="1045322"/>
                </a:lnTo>
                <a:lnTo>
                  <a:pt x="381207" y="1066359"/>
                </a:lnTo>
                <a:lnTo>
                  <a:pt x="444434" y="1087898"/>
                </a:lnTo>
                <a:lnTo>
                  <a:pt x="507610" y="1108998"/>
                </a:lnTo>
                <a:lnTo>
                  <a:pt x="561552" y="1119529"/>
                </a:lnTo>
                <a:lnTo>
                  <a:pt x="623809" y="1124469"/>
                </a:lnTo>
                <a:lnTo>
                  <a:pt x="675530" y="1125933"/>
                </a:lnTo>
                <a:lnTo>
                  <a:pt x="737259" y="1126366"/>
                </a:lnTo>
                <a:lnTo>
                  <a:pt x="783591" y="1126468"/>
                </a:lnTo>
                <a:lnTo>
                  <a:pt x="831480" y="1126513"/>
                </a:lnTo>
                <a:lnTo>
                  <a:pt x="880060" y="1126533"/>
                </a:lnTo>
                <a:lnTo>
                  <a:pt x="928947" y="1126542"/>
                </a:lnTo>
                <a:lnTo>
                  <a:pt x="977971" y="1126546"/>
                </a:lnTo>
                <a:lnTo>
                  <a:pt x="1027055" y="1126548"/>
                </a:lnTo>
                <a:lnTo>
                  <a:pt x="1076166" y="1126549"/>
                </a:lnTo>
                <a:lnTo>
                  <a:pt x="1121780" y="1125379"/>
                </a:lnTo>
                <a:lnTo>
                  <a:pt x="1177277" y="1119313"/>
                </a:lnTo>
                <a:lnTo>
                  <a:pt x="1240514" y="1116997"/>
                </a:lnTo>
                <a:lnTo>
                  <a:pt x="1290446" y="1115140"/>
                </a:lnTo>
                <a:lnTo>
                  <a:pt x="1338386" y="1108871"/>
                </a:lnTo>
                <a:lnTo>
                  <a:pt x="1399384" y="1105323"/>
                </a:lnTo>
                <a:lnTo>
                  <a:pt x="1448653" y="1098553"/>
                </a:lnTo>
                <a:lnTo>
                  <a:pt x="1504103" y="1092553"/>
                </a:lnTo>
                <a:lnTo>
                  <a:pt x="1550781" y="1086841"/>
                </a:lnTo>
                <a:lnTo>
                  <a:pt x="1607115" y="1082028"/>
                </a:lnTo>
                <a:lnTo>
                  <a:pt x="1662482" y="1069922"/>
                </a:lnTo>
                <a:lnTo>
                  <a:pt x="1714450" y="1063501"/>
                </a:lnTo>
                <a:lnTo>
                  <a:pt x="1772202" y="1052181"/>
                </a:lnTo>
                <a:lnTo>
                  <a:pt x="1825190" y="1042123"/>
                </a:lnTo>
                <a:lnTo>
                  <a:pt x="1874535" y="1028244"/>
                </a:lnTo>
                <a:lnTo>
                  <a:pt x="1924140" y="1012154"/>
                </a:lnTo>
                <a:lnTo>
                  <a:pt x="1979738" y="992992"/>
                </a:lnTo>
                <a:lnTo>
                  <a:pt x="2042908" y="966704"/>
                </a:lnTo>
                <a:lnTo>
                  <a:pt x="2095074" y="933202"/>
                </a:lnTo>
                <a:lnTo>
                  <a:pt x="2153103" y="894165"/>
                </a:lnTo>
                <a:lnTo>
                  <a:pt x="2209122" y="853633"/>
                </a:lnTo>
                <a:lnTo>
                  <a:pt x="2262119" y="798134"/>
                </a:lnTo>
                <a:lnTo>
                  <a:pt x="2310042" y="740292"/>
                </a:lnTo>
                <a:lnTo>
                  <a:pt x="2340929" y="687127"/>
                </a:lnTo>
                <a:lnTo>
                  <a:pt x="2359508" y="634684"/>
                </a:lnTo>
                <a:lnTo>
                  <a:pt x="2367704" y="597886"/>
                </a:lnTo>
                <a:lnTo>
                  <a:pt x="2367012" y="557347"/>
                </a:lnTo>
                <a:lnTo>
                  <a:pt x="2356298" y="501727"/>
                </a:lnTo>
                <a:lnTo>
                  <a:pt x="2342916" y="445681"/>
                </a:lnTo>
                <a:lnTo>
                  <a:pt x="2325889" y="389549"/>
                </a:lnTo>
                <a:lnTo>
                  <a:pt x="2292361" y="327769"/>
                </a:lnTo>
                <a:lnTo>
                  <a:pt x="2242242" y="271740"/>
                </a:lnTo>
                <a:lnTo>
                  <a:pt x="2179598" y="214138"/>
                </a:lnTo>
                <a:lnTo>
                  <a:pt x="2117375" y="164950"/>
                </a:lnTo>
                <a:lnTo>
                  <a:pt x="2055203" y="124002"/>
                </a:lnTo>
                <a:lnTo>
                  <a:pt x="1997055" y="96803"/>
                </a:lnTo>
                <a:lnTo>
                  <a:pt x="1937015" y="71312"/>
                </a:lnTo>
                <a:lnTo>
                  <a:pt x="1882846" y="50741"/>
                </a:lnTo>
                <a:lnTo>
                  <a:pt x="1827086" y="35413"/>
                </a:lnTo>
                <a:lnTo>
                  <a:pt x="1771011" y="21120"/>
                </a:lnTo>
                <a:lnTo>
                  <a:pt x="1709285" y="12621"/>
                </a:lnTo>
                <a:lnTo>
                  <a:pt x="1658109" y="11149"/>
                </a:lnTo>
                <a:lnTo>
                  <a:pt x="1595650" y="4585"/>
                </a:lnTo>
                <a:lnTo>
                  <a:pt x="1544240" y="8248"/>
                </a:lnTo>
                <a:lnTo>
                  <a:pt x="1485074" y="9852"/>
                </a:lnTo>
                <a:lnTo>
                  <a:pt x="1423090" y="10328"/>
                </a:lnTo>
                <a:lnTo>
                  <a:pt x="1360270" y="11639"/>
                </a:lnTo>
                <a:lnTo>
                  <a:pt x="1297204" y="17747"/>
                </a:lnTo>
                <a:lnTo>
                  <a:pt x="1234064" y="21246"/>
                </a:lnTo>
                <a:lnTo>
                  <a:pt x="1170902" y="28002"/>
                </a:lnTo>
                <a:lnTo>
                  <a:pt x="1107733" y="31693"/>
                </a:lnTo>
                <a:lnTo>
                  <a:pt x="1065620" y="36703"/>
                </a:lnTo>
                <a:lnTo>
                  <a:pt x="1020387" y="39709"/>
                </a:lnTo>
                <a:lnTo>
                  <a:pt x="974157" y="41045"/>
                </a:lnTo>
                <a:lnTo>
                  <a:pt x="930214" y="41639"/>
                </a:lnTo>
                <a:lnTo>
                  <a:pt x="887287" y="45022"/>
                </a:lnTo>
                <a:lnTo>
                  <a:pt x="844811" y="49256"/>
                </a:lnTo>
                <a:lnTo>
                  <a:pt x="781437" y="52809"/>
                </a:lnTo>
                <a:lnTo>
                  <a:pt x="719375" y="60751"/>
                </a:lnTo>
                <a:lnTo>
                  <a:pt x="665762" y="69343"/>
                </a:lnTo>
                <a:lnTo>
                  <a:pt x="612895" y="7369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Straight Connector 78"/>
          <p:cNvCxnSpPr/>
          <p:nvPr/>
        </p:nvCxnSpPr>
        <p:spPr>
          <a:xfrm>
            <a:off x="4453554" y="84227"/>
            <a:ext cx="0" cy="611705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435394" y="1018905"/>
            <a:ext cx="1413426" cy="724070"/>
            <a:chOff x="1435394" y="1018905"/>
            <a:chExt cx="1413426" cy="724070"/>
          </a:xfrm>
        </p:grpSpPr>
        <p:sp>
          <p:nvSpPr>
            <p:cNvPr id="2" name="Freeform 1"/>
            <p:cNvSpPr/>
            <p:nvPr/>
          </p:nvSpPr>
          <p:spPr>
            <a:xfrm>
              <a:off x="1435394" y="1090007"/>
              <a:ext cx="402437" cy="652968"/>
            </a:xfrm>
            <a:custGeom>
              <a:avLst/>
              <a:gdLst/>
              <a:ahLst/>
              <a:cxnLst/>
              <a:rect l="0" t="0" r="0" b="0"/>
              <a:pathLst>
                <a:path w="402437" h="652968">
                  <a:moveTo>
                    <a:pt x="216455" y="0"/>
                  </a:moveTo>
                  <a:lnTo>
                    <a:pt x="213183" y="4964"/>
                  </a:lnTo>
                  <a:lnTo>
                    <a:pt x="204030" y="19255"/>
                  </a:lnTo>
                  <a:lnTo>
                    <a:pt x="194468" y="34493"/>
                  </a:lnTo>
                  <a:lnTo>
                    <a:pt x="184777" y="50097"/>
                  </a:lnTo>
                  <a:lnTo>
                    <a:pt x="175351" y="65251"/>
                  </a:lnTo>
                  <a:lnTo>
                    <a:pt x="166388" y="79546"/>
                  </a:lnTo>
                  <a:lnTo>
                    <a:pt x="158066" y="92937"/>
                  </a:lnTo>
                  <a:lnTo>
                    <a:pt x="150623" y="105551"/>
                  </a:lnTo>
                  <a:lnTo>
                    <a:pt x="144093" y="117557"/>
                  </a:lnTo>
                  <a:lnTo>
                    <a:pt x="138199" y="129114"/>
                  </a:lnTo>
                  <a:lnTo>
                    <a:pt x="132465" y="140350"/>
                  </a:lnTo>
                  <a:lnTo>
                    <a:pt x="126602" y="151361"/>
                  </a:lnTo>
                  <a:lnTo>
                    <a:pt x="120508" y="162215"/>
                  </a:lnTo>
                  <a:lnTo>
                    <a:pt x="114184" y="172964"/>
                  </a:lnTo>
                  <a:lnTo>
                    <a:pt x="107667" y="183641"/>
                  </a:lnTo>
                  <a:lnTo>
                    <a:pt x="101002" y="194269"/>
                  </a:lnTo>
                  <a:lnTo>
                    <a:pt x="94229" y="204864"/>
                  </a:lnTo>
                  <a:lnTo>
                    <a:pt x="87383" y="215437"/>
                  </a:lnTo>
                  <a:lnTo>
                    <a:pt x="80651" y="225995"/>
                  </a:lnTo>
                  <a:lnTo>
                    <a:pt x="74358" y="236543"/>
                  </a:lnTo>
                  <a:lnTo>
                    <a:pt x="68644" y="247085"/>
                  </a:lnTo>
                  <a:lnTo>
                    <a:pt x="63486" y="257623"/>
                  </a:lnTo>
                  <a:lnTo>
                    <a:pt x="58787" y="268157"/>
                  </a:lnTo>
                  <a:lnTo>
                    <a:pt x="54440" y="278689"/>
                  </a:lnTo>
                  <a:lnTo>
                    <a:pt x="50349" y="289220"/>
                  </a:lnTo>
                  <a:lnTo>
                    <a:pt x="46442" y="299751"/>
                  </a:lnTo>
                  <a:lnTo>
                    <a:pt x="42662" y="310280"/>
                  </a:lnTo>
                  <a:lnTo>
                    <a:pt x="38969" y="320810"/>
                  </a:lnTo>
                  <a:lnTo>
                    <a:pt x="35336" y="331338"/>
                  </a:lnTo>
                  <a:lnTo>
                    <a:pt x="31744" y="341867"/>
                  </a:lnTo>
                  <a:lnTo>
                    <a:pt x="28179" y="352396"/>
                  </a:lnTo>
                  <a:lnTo>
                    <a:pt x="24632" y="362925"/>
                  </a:lnTo>
                  <a:lnTo>
                    <a:pt x="21098" y="373467"/>
                  </a:lnTo>
                  <a:lnTo>
                    <a:pt x="17572" y="384514"/>
                  </a:lnTo>
                  <a:lnTo>
                    <a:pt x="14051" y="396988"/>
                  </a:lnTo>
                  <a:lnTo>
                    <a:pt x="10539" y="411271"/>
                  </a:lnTo>
                  <a:lnTo>
                    <a:pt x="7197" y="427104"/>
                  </a:lnTo>
                  <a:lnTo>
                    <a:pt x="4333" y="443874"/>
                  </a:lnTo>
                  <a:lnTo>
                    <a:pt x="2079" y="461112"/>
                  </a:lnTo>
                  <a:lnTo>
                    <a:pt x="566" y="478397"/>
                  </a:lnTo>
                  <a:lnTo>
                    <a:pt x="0" y="495294"/>
                  </a:lnTo>
                  <a:lnTo>
                    <a:pt x="404" y="511616"/>
                  </a:lnTo>
                  <a:lnTo>
                    <a:pt x="1811" y="527371"/>
                  </a:lnTo>
                  <a:lnTo>
                    <a:pt x="4350" y="542650"/>
                  </a:lnTo>
                  <a:lnTo>
                    <a:pt x="7989" y="557555"/>
                  </a:lnTo>
                  <a:lnTo>
                    <a:pt x="12719" y="571855"/>
                  </a:lnTo>
                  <a:lnTo>
                    <a:pt x="18643" y="585014"/>
                  </a:lnTo>
                  <a:lnTo>
                    <a:pt x="25702" y="596824"/>
                  </a:lnTo>
                  <a:lnTo>
                    <a:pt x="33712" y="607231"/>
                  </a:lnTo>
                  <a:lnTo>
                    <a:pt x="42459" y="616157"/>
                  </a:lnTo>
                  <a:lnTo>
                    <a:pt x="51749" y="623716"/>
                  </a:lnTo>
                  <a:lnTo>
                    <a:pt x="61427" y="630150"/>
                  </a:lnTo>
                  <a:lnTo>
                    <a:pt x="71376" y="635722"/>
                  </a:lnTo>
                  <a:lnTo>
                    <a:pt x="81516" y="640657"/>
                  </a:lnTo>
                  <a:lnTo>
                    <a:pt x="91953" y="644975"/>
                  </a:lnTo>
                  <a:lnTo>
                    <a:pt x="102952" y="648504"/>
                  </a:lnTo>
                  <a:lnTo>
                    <a:pt x="114614" y="651203"/>
                  </a:lnTo>
                  <a:lnTo>
                    <a:pt x="126888" y="652846"/>
                  </a:lnTo>
                  <a:lnTo>
                    <a:pt x="139660" y="652967"/>
                  </a:lnTo>
                  <a:lnTo>
                    <a:pt x="152804" y="651455"/>
                  </a:lnTo>
                  <a:lnTo>
                    <a:pt x="166054" y="648660"/>
                  </a:lnTo>
                  <a:lnTo>
                    <a:pt x="179023" y="645182"/>
                  </a:lnTo>
                  <a:lnTo>
                    <a:pt x="191526" y="641435"/>
                  </a:lnTo>
                  <a:lnTo>
                    <a:pt x="203718" y="637464"/>
                  </a:lnTo>
                  <a:lnTo>
                    <a:pt x="215978" y="633047"/>
                  </a:lnTo>
                  <a:lnTo>
                    <a:pt x="228517" y="628079"/>
                  </a:lnTo>
                  <a:lnTo>
                    <a:pt x="241057" y="622589"/>
                  </a:lnTo>
                  <a:lnTo>
                    <a:pt x="252952" y="616672"/>
                  </a:lnTo>
                  <a:lnTo>
                    <a:pt x="263888" y="610425"/>
                  </a:lnTo>
                  <a:lnTo>
                    <a:pt x="274198" y="603770"/>
                  </a:lnTo>
                  <a:lnTo>
                    <a:pt x="284649" y="596471"/>
                  </a:lnTo>
                  <a:lnTo>
                    <a:pt x="295678" y="588449"/>
                  </a:lnTo>
                  <a:lnTo>
                    <a:pt x="307222" y="579774"/>
                  </a:lnTo>
                  <a:lnTo>
                    <a:pt x="318905" y="570572"/>
                  </a:lnTo>
                  <a:lnTo>
                    <a:pt x="330467" y="560969"/>
                  </a:lnTo>
                  <a:lnTo>
                    <a:pt x="341656" y="550910"/>
                  </a:lnTo>
                  <a:lnTo>
                    <a:pt x="352163" y="540173"/>
                  </a:lnTo>
                  <a:lnTo>
                    <a:pt x="361886" y="528694"/>
                  </a:lnTo>
                  <a:lnTo>
                    <a:pt x="370736" y="516715"/>
                  </a:lnTo>
                  <a:lnTo>
                    <a:pt x="378541" y="504674"/>
                  </a:lnTo>
                  <a:lnTo>
                    <a:pt x="385308" y="492829"/>
                  </a:lnTo>
                  <a:lnTo>
                    <a:pt x="391023" y="481096"/>
                  </a:lnTo>
                  <a:lnTo>
                    <a:pt x="395572" y="469152"/>
                  </a:lnTo>
                  <a:lnTo>
                    <a:pt x="398999" y="456820"/>
                  </a:lnTo>
                  <a:lnTo>
                    <a:pt x="401320" y="444079"/>
                  </a:lnTo>
                  <a:lnTo>
                    <a:pt x="402436" y="430986"/>
                  </a:lnTo>
                  <a:lnTo>
                    <a:pt x="402406" y="417628"/>
                  </a:lnTo>
                  <a:lnTo>
                    <a:pt x="401251" y="404403"/>
                  </a:lnTo>
                  <a:lnTo>
                    <a:pt x="398881" y="391982"/>
                  </a:lnTo>
                  <a:lnTo>
                    <a:pt x="395356" y="380674"/>
                  </a:lnTo>
                  <a:lnTo>
                    <a:pt x="390702" y="370608"/>
                  </a:lnTo>
                  <a:lnTo>
                    <a:pt x="384829" y="361912"/>
                  </a:lnTo>
                  <a:lnTo>
                    <a:pt x="377799" y="354511"/>
                  </a:lnTo>
                  <a:lnTo>
                    <a:pt x="369639" y="348353"/>
                  </a:lnTo>
                  <a:lnTo>
                    <a:pt x="360258" y="343499"/>
                  </a:lnTo>
                  <a:lnTo>
                    <a:pt x="349730" y="339863"/>
                  </a:lnTo>
                  <a:lnTo>
                    <a:pt x="338406" y="337402"/>
                  </a:lnTo>
                  <a:lnTo>
                    <a:pt x="326814" y="336190"/>
                  </a:lnTo>
                  <a:lnTo>
                    <a:pt x="315278" y="336152"/>
                  </a:lnTo>
                  <a:lnTo>
                    <a:pt x="303923" y="337091"/>
                  </a:lnTo>
                  <a:lnTo>
                    <a:pt x="292766" y="338784"/>
                  </a:lnTo>
                  <a:lnTo>
                    <a:pt x="281775" y="341036"/>
                  </a:lnTo>
                  <a:lnTo>
                    <a:pt x="270749" y="343852"/>
                  </a:lnTo>
                  <a:lnTo>
                    <a:pt x="259347" y="347420"/>
                  </a:lnTo>
                  <a:lnTo>
                    <a:pt x="247414" y="351788"/>
                  </a:lnTo>
                  <a:lnTo>
                    <a:pt x="235128" y="357026"/>
                  </a:lnTo>
                  <a:lnTo>
                    <a:pt x="222879" y="363299"/>
                  </a:lnTo>
                  <a:lnTo>
                    <a:pt x="210900" y="370597"/>
                  </a:lnTo>
                  <a:lnTo>
                    <a:pt x="199246" y="378769"/>
                  </a:lnTo>
                  <a:lnTo>
                    <a:pt x="187888" y="387625"/>
                  </a:lnTo>
                  <a:lnTo>
                    <a:pt x="176771" y="396984"/>
                  </a:lnTo>
                  <a:lnTo>
                    <a:pt x="166001" y="406537"/>
                  </a:lnTo>
                  <a:lnTo>
                    <a:pt x="155835" y="415871"/>
                  </a:lnTo>
                  <a:lnTo>
                    <a:pt x="146359" y="424780"/>
                  </a:lnTo>
                  <a:lnTo>
                    <a:pt x="137351" y="433406"/>
                  </a:lnTo>
                  <a:lnTo>
                    <a:pt x="128381" y="442118"/>
                  </a:lnTo>
                  <a:lnTo>
                    <a:pt x="119199" y="451127"/>
                  </a:lnTo>
                  <a:lnTo>
                    <a:pt x="109896" y="460314"/>
                  </a:lnTo>
                  <a:lnTo>
                    <a:pt x="100797" y="469336"/>
                  </a:lnTo>
                  <a:lnTo>
                    <a:pt x="92091" y="477990"/>
                  </a:lnTo>
                  <a:lnTo>
                    <a:pt x="84099" y="485947"/>
                  </a:lnTo>
                  <a:lnTo>
                    <a:pt x="76566" y="493453"/>
                  </a:lnTo>
                  <a:lnTo>
                    <a:pt x="68832" y="501165"/>
                  </a:lnTo>
                  <a:lnTo>
                    <a:pt x="59652" y="510324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116227" y="1631917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466033" y="1018905"/>
              <a:ext cx="382787" cy="566256"/>
            </a:xfrm>
            <a:custGeom>
              <a:avLst/>
              <a:gdLst/>
              <a:ahLst/>
              <a:cxnLst/>
              <a:rect l="0" t="0" r="0" b="0"/>
              <a:pathLst>
                <a:path w="382787" h="566256">
                  <a:moveTo>
                    <a:pt x="134505" y="33944"/>
                  </a:moveTo>
                  <a:lnTo>
                    <a:pt x="125704" y="39879"/>
                  </a:lnTo>
                  <a:lnTo>
                    <a:pt x="117357" y="46083"/>
                  </a:lnTo>
                  <a:lnTo>
                    <a:pt x="108663" y="53175"/>
                  </a:lnTo>
                  <a:lnTo>
                    <a:pt x="99715" y="60942"/>
                  </a:lnTo>
                  <a:lnTo>
                    <a:pt x="90868" y="68940"/>
                  </a:lnTo>
                  <a:lnTo>
                    <a:pt x="82330" y="76886"/>
                  </a:lnTo>
                  <a:lnTo>
                    <a:pt x="74141" y="84833"/>
                  </a:lnTo>
                  <a:lnTo>
                    <a:pt x="66264" y="93074"/>
                  </a:lnTo>
                  <a:lnTo>
                    <a:pt x="58629" y="101760"/>
                  </a:lnTo>
                  <a:lnTo>
                    <a:pt x="51010" y="110728"/>
                  </a:lnTo>
                  <a:lnTo>
                    <a:pt x="43049" y="119601"/>
                  </a:lnTo>
                  <a:lnTo>
                    <a:pt x="34585" y="128142"/>
                  </a:lnTo>
                  <a:lnTo>
                    <a:pt x="25950" y="135486"/>
                  </a:lnTo>
                  <a:lnTo>
                    <a:pt x="17839" y="140136"/>
                  </a:lnTo>
                  <a:lnTo>
                    <a:pt x="10622" y="141507"/>
                  </a:lnTo>
                  <a:lnTo>
                    <a:pt x="4813" y="139660"/>
                  </a:lnTo>
                  <a:lnTo>
                    <a:pt x="1200" y="134847"/>
                  </a:lnTo>
                  <a:lnTo>
                    <a:pt x="0" y="127537"/>
                  </a:lnTo>
                  <a:lnTo>
                    <a:pt x="958" y="118278"/>
                  </a:lnTo>
                  <a:lnTo>
                    <a:pt x="3646" y="107572"/>
                  </a:lnTo>
                  <a:lnTo>
                    <a:pt x="7637" y="95841"/>
                  </a:lnTo>
                  <a:lnTo>
                    <a:pt x="12735" y="83886"/>
                  </a:lnTo>
                  <a:lnTo>
                    <a:pt x="18972" y="72854"/>
                  </a:lnTo>
                  <a:lnTo>
                    <a:pt x="26273" y="63286"/>
                  </a:lnTo>
                  <a:lnTo>
                    <a:pt x="34462" y="55034"/>
                  </a:lnTo>
                  <a:lnTo>
                    <a:pt x="43336" y="47560"/>
                  </a:lnTo>
                  <a:lnTo>
                    <a:pt x="52714" y="40458"/>
                  </a:lnTo>
                  <a:lnTo>
                    <a:pt x="62453" y="33667"/>
                  </a:lnTo>
                  <a:lnTo>
                    <a:pt x="72444" y="27391"/>
                  </a:lnTo>
                  <a:lnTo>
                    <a:pt x="82608" y="21717"/>
                  </a:lnTo>
                  <a:lnTo>
                    <a:pt x="92891" y="16599"/>
                  </a:lnTo>
                  <a:lnTo>
                    <a:pt x="103254" y="11934"/>
                  </a:lnTo>
                  <a:lnTo>
                    <a:pt x="113672" y="7622"/>
                  </a:lnTo>
                  <a:lnTo>
                    <a:pt x="124126" y="3896"/>
                  </a:lnTo>
                  <a:lnTo>
                    <a:pt x="134605" y="1299"/>
                  </a:lnTo>
                  <a:lnTo>
                    <a:pt x="145105" y="35"/>
                  </a:lnTo>
                  <a:lnTo>
                    <a:pt x="155784" y="0"/>
                  </a:lnTo>
                  <a:lnTo>
                    <a:pt x="166946" y="964"/>
                  </a:lnTo>
                  <a:lnTo>
                    <a:pt x="178709" y="2691"/>
                  </a:lnTo>
                  <a:lnTo>
                    <a:pt x="190711" y="5138"/>
                  </a:lnTo>
                  <a:lnTo>
                    <a:pt x="202234" y="8450"/>
                  </a:lnTo>
                  <a:lnTo>
                    <a:pt x="212905" y="12647"/>
                  </a:lnTo>
                  <a:lnTo>
                    <a:pt x="222526" y="17939"/>
                  </a:lnTo>
                  <a:lnTo>
                    <a:pt x="230916" y="24780"/>
                  </a:lnTo>
                  <a:lnTo>
                    <a:pt x="238109" y="33276"/>
                  </a:lnTo>
                  <a:lnTo>
                    <a:pt x="244125" y="43237"/>
                  </a:lnTo>
                  <a:lnTo>
                    <a:pt x="248883" y="54366"/>
                  </a:lnTo>
                  <a:lnTo>
                    <a:pt x="252454" y="66368"/>
                  </a:lnTo>
                  <a:lnTo>
                    <a:pt x="254873" y="79003"/>
                  </a:lnTo>
                  <a:lnTo>
                    <a:pt x="256055" y="92082"/>
                  </a:lnTo>
                  <a:lnTo>
                    <a:pt x="256070" y="105460"/>
                  </a:lnTo>
                  <a:lnTo>
                    <a:pt x="254945" y="118713"/>
                  </a:lnTo>
                  <a:lnTo>
                    <a:pt x="252595" y="131158"/>
                  </a:lnTo>
                  <a:lnTo>
                    <a:pt x="249093" y="142496"/>
                  </a:lnTo>
                  <a:lnTo>
                    <a:pt x="244793" y="152923"/>
                  </a:lnTo>
                  <a:lnTo>
                    <a:pt x="240223" y="162927"/>
                  </a:lnTo>
                  <a:lnTo>
                    <a:pt x="235704" y="172842"/>
                  </a:lnTo>
                  <a:lnTo>
                    <a:pt x="231197" y="182656"/>
                  </a:lnTo>
                  <a:lnTo>
                    <a:pt x="226411" y="192107"/>
                  </a:lnTo>
                  <a:lnTo>
                    <a:pt x="221187" y="201057"/>
                  </a:lnTo>
                  <a:lnTo>
                    <a:pt x="215355" y="209357"/>
                  </a:lnTo>
                  <a:lnTo>
                    <a:pt x="208675" y="216779"/>
                  </a:lnTo>
                  <a:lnTo>
                    <a:pt x="201106" y="223290"/>
                  </a:lnTo>
                  <a:lnTo>
                    <a:pt x="192920" y="229171"/>
                  </a:lnTo>
                  <a:lnTo>
                    <a:pt x="184586" y="234895"/>
                  </a:lnTo>
                  <a:lnTo>
                    <a:pt x="176400" y="240704"/>
                  </a:lnTo>
                  <a:lnTo>
                    <a:pt x="168761" y="245043"/>
                  </a:lnTo>
                  <a:lnTo>
                    <a:pt x="162776" y="245504"/>
                  </a:lnTo>
                  <a:lnTo>
                    <a:pt x="159668" y="242393"/>
                  </a:lnTo>
                  <a:lnTo>
                    <a:pt x="159709" y="237119"/>
                  </a:lnTo>
                  <a:lnTo>
                    <a:pt x="162542" y="230765"/>
                  </a:lnTo>
                  <a:lnTo>
                    <a:pt x="167755" y="224092"/>
                  </a:lnTo>
                  <a:lnTo>
                    <a:pt x="175097" y="217702"/>
                  </a:lnTo>
                  <a:lnTo>
                    <a:pt x="184236" y="211870"/>
                  </a:lnTo>
                  <a:lnTo>
                    <a:pt x="194786" y="207108"/>
                  </a:lnTo>
                  <a:lnTo>
                    <a:pt x="206387" y="204256"/>
                  </a:lnTo>
                  <a:lnTo>
                    <a:pt x="218745" y="203595"/>
                  </a:lnTo>
                  <a:lnTo>
                    <a:pt x="231636" y="204929"/>
                  </a:lnTo>
                  <a:lnTo>
                    <a:pt x="244895" y="207873"/>
                  </a:lnTo>
                  <a:lnTo>
                    <a:pt x="258399" y="212035"/>
                  </a:lnTo>
                  <a:lnTo>
                    <a:pt x="271738" y="217080"/>
                  </a:lnTo>
                  <a:lnTo>
                    <a:pt x="284242" y="222749"/>
                  </a:lnTo>
                  <a:lnTo>
                    <a:pt x="295614" y="228855"/>
                  </a:lnTo>
                  <a:lnTo>
                    <a:pt x="305895" y="235427"/>
                  </a:lnTo>
                  <a:lnTo>
                    <a:pt x="315269" y="242677"/>
                  </a:lnTo>
                  <a:lnTo>
                    <a:pt x="323947" y="250673"/>
                  </a:lnTo>
                  <a:lnTo>
                    <a:pt x="332117" y="259503"/>
                  </a:lnTo>
                  <a:lnTo>
                    <a:pt x="339924" y="269341"/>
                  </a:lnTo>
                  <a:lnTo>
                    <a:pt x="347476" y="280190"/>
                  </a:lnTo>
                  <a:lnTo>
                    <a:pt x="354685" y="292070"/>
                  </a:lnTo>
                  <a:lnTo>
                    <a:pt x="361300" y="305100"/>
                  </a:lnTo>
                  <a:lnTo>
                    <a:pt x="367226" y="319238"/>
                  </a:lnTo>
                  <a:lnTo>
                    <a:pt x="372357" y="334307"/>
                  </a:lnTo>
                  <a:lnTo>
                    <a:pt x="376505" y="350100"/>
                  </a:lnTo>
                  <a:lnTo>
                    <a:pt x="379659" y="366422"/>
                  </a:lnTo>
                  <a:lnTo>
                    <a:pt x="381795" y="382958"/>
                  </a:lnTo>
                  <a:lnTo>
                    <a:pt x="382786" y="399286"/>
                  </a:lnTo>
                  <a:lnTo>
                    <a:pt x="382677" y="415188"/>
                  </a:lnTo>
                  <a:lnTo>
                    <a:pt x="381638" y="430476"/>
                  </a:lnTo>
                  <a:lnTo>
                    <a:pt x="379879" y="444903"/>
                  </a:lnTo>
                  <a:lnTo>
                    <a:pt x="377582" y="458424"/>
                  </a:lnTo>
                  <a:lnTo>
                    <a:pt x="374737" y="471149"/>
                  </a:lnTo>
                  <a:lnTo>
                    <a:pt x="371149" y="483242"/>
                  </a:lnTo>
                  <a:lnTo>
                    <a:pt x="366768" y="494860"/>
                  </a:lnTo>
                  <a:lnTo>
                    <a:pt x="361521" y="505970"/>
                  </a:lnTo>
                  <a:lnTo>
                    <a:pt x="355241" y="516365"/>
                  </a:lnTo>
                  <a:lnTo>
                    <a:pt x="347936" y="525984"/>
                  </a:lnTo>
                  <a:lnTo>
                    <a:pt x="339588" y="534750"/>
                  </a:lnTo>
                  <a:lnTo>
                    <a:pt x="330082" y="542493"/>
                  </a:lnTo>
                  <a:lnTo>
                    <a:pt x="319460" y="549214"/>
                  </a:lnTo>
                  <a:lnTo>
                    <a:pt x="307734" y="554897"/>
                  </a:lnTo>
                  <a:lnTo>
                    <a:pt x="294807" y="559424"/>
                  </a:lnTo>
                  <a:lnTo>
                    <a:pt x="280748" y="562836"/>
                  </a:lnTo>
                  <a:lnTo>
                    <a:pt x="266071" y="565146"/>
                  </a:lnTo>
                  <a:lnTo>
                    <a:pt x="251606" y="566255"/>
                  </a:lnTo>
                  <a:lnTo>
                    <a:pt x="237802" y="566229"/>
                  </a:lnTo>
                  <a:lnTo>
                    <a:pt x="224586" y="565417"/>
                  </a:lnTo>
                  <a:lnTo>
                    <a:pt x="211564" y="564341"/>
                  </a:lnTo>
                  <a:lnTo>
                    <a:pt x="198469" y="563322"/>
                  </a:lnTo>
                  <a:lnTo>
                    <a:pt x="185198" y="562318"/>
                  </a:lnTo>
                  <a:lnTo>
                    <a:pt x="171741" y="561037"/>
                  </a:lnTo>
                  <a:lnTo>
                    <a:pt x="158130" y="559328"/>
                  </a:lnTo>
                  <a:lnTo>
                    <a:pt x="144428" y="557341"/>
                  </a:lnTo>
                  <a:lnTo>
                    <a:pt x="129065" y="555251"/>
                  </a:lnTo>
                  <a:lnTo>
                    <a:pt x="107336" y="552875"/>
                  </a:lnTo>
                  <a:lnTo>
                    <a:pt x="71334" y="5498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926507" y="2221513"/>
            <a:ext cx="200043" cy="231627"/>
            <a:chOff x="926507" y="2221513"/>
            <a:chExt cx="200043" cy="231627"/>
          </a:xfrm>
        </p:grpSpPr>
        <p:sp>
          <p:nvSpPr>
            <p:cNvPr id="6" name="Freeform 5"/>
            <p:cNvSpPr/>
            <p:nvPr/>
          </p:nvSpPr>
          <p:spPr>
            <a:xfrm>
              <a:off x="926507" y="2221513"/>
              <a:ext cx="168457" cy="200042"/>
            </a:xfrm>
            <a:custGeom>
              <a:avLst/>
              <a:gdLst/>
              <a:ahLst/>
              <a:cxnLst/>
              <a:rect l="0" t="0" r="0" b="0"/>
              <a:pathLst>
                <a:path w="168457" h="200042">
                  <a:moveTo>
                    <a:pt x="168456" y="0"/>
                  </a:moveTo>
                  <a:lnTo>
                    <a:pt x="159722" y="11668"/>
                  </a:lnTo>
                  <a:lnTo>
                    <a:pt x="152015" y="22156"/>
                  </a:lnTo>
                  <a:lnTo>
                    <a:pt x="144609" y="32458"/>
                  </a:lnTo>
                  <a:lnTo>
                    <a:pt x="137175" y="42760"/>
                  </a:lnTo>
                  <a:lnTo>
                    <a:pt x="129348" y="53103"/>
                  </a:lnTo>
                  <a:lnTo>
                    <a:pt x="120974" y="63497"/>
                  </a:lnTo>
                  <a:lnTo>
                    <a:pt x="112231" y="74098"/>
                  </a:lnTo>
                  <a:lnTo>
                    <a:pt x="103516" y="85205"/>
                  </a:lnTo>
                  <a:lnTo>
                    <a:pt x="95057" y="96929"/>
                  </a:lnTo>
                  <a:lnTo>
                    <a:pt x="86751" y="108904"/>
                  </a:lnTo>
                  <a:lnTo>
                    <a:pt x="78262" y="120409"/>
                  </a:lnTo>
                  <a:lnTo>
                    <a:pt x="69407" y="131072"/>
                  </a:lnTo>
                  <a:lnTo>
                    <a:pt x="60324" y="140857"/>
                  </a:lnTo>
                  <a:lnTo>
                    <a:pt x="51373" y="149890"/>
                  </a:lnTo>
                  <a:lnTo>
                    <a:pt x="42762" y="158332"/>
                  </a:lnTo>
                  <a:lnTo>
                    <a:pt x="34635" y="166226"/>
                  </a:lnTo>
                  <a:lnTo>
                    <a:pt x="26252" y="174369"/>
                  </a:lnTo>
                  <a:lnTo>
                    <a:pt x="15762" y="184598"/>
                  </a:lnTo>
                  <a:lnTo>
                    <a:pt x="0" y="200041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968621" y="2263626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0" y="0"/>
                  </a:moveTo>
                  <a:lnTo>
                    <a:pt x="8802" y="8802"/>
                  </a:lnTo>
                  <a:lnTo>
                    <a:pt x="17148" y="17148"/>
                  </a:lnTo>
                  <a:lnTo>
                    <a:pt x="25847" y="25847"/>
                  </a:lnTo>
                  <a:lnTo>
                    <a:pt x="34968" y="34968"/>
                  </a:lnTo>
                  <a:lnTo>
                    <a:pt x="44463" y="44463"/>
                  </a:lnTo>
                  <a:lnTo>
                    <a:pt x="54250" y="54251"/>
                  </a:lnTo>
                  <a:lnTo>
                    <a:pt x="64092" y="64092"/>
                  </a:lnTo>
                  <a:lnTo>
                    <a:pt x="73617" y="73617"/>
                  </a:lnTo>
                  <a:lnTo>
                    <a:pt x="82650" y="82660"/>
                  </a:lnTo>
                  <a:lnTo>
                    <a:pt x="91189" y="91544"/>
                  </a:lnTo>
                  <a:lnTo>
                    <a:pt x="99310" y="100962"/>
                  </a:lnTo>
                  <a:lnTo>
                    <a:pt x="107108" y="111257"/>
                  </a:lnTo>
                  <a:lnTo>
                    <a:pt x="114668" y="122122"/>
                  </a:lnTo>
                  <a:lnTo>
                    <a:pt x="122059" y="132809"/>
                  </a:lnTo>
                  <a:lnTo>
                    <a:pt x="129321" y="142882"/>
                  </a:lnTo>
                  <a:lnTo>
                    <a:pt x="136191" y="152144"/>
                  </a:lnTo>
                  <a:lnTo>
                    <a:pt x="142775" y="161486"/>
                  </a:lnTo>
                  <a:lnTo>
                    <a:pt x="149653" y="172840"/>
                  </a:lnTo>
                  <a:lnTo>
                    <a:pt x="157928" y="189513"/>
                  </a:lnTo>
                </a:path>
              </a:pathLst>
            </a:custGeom>
            <a:ln w="762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reeform 8"/>
          <p:cNvSpPr/>
          <p:nvPr/>
        </p:nvSpPr>
        <p:spPr>
          <a:xfrm>
            <a:off x="2455564" y="1840178"/>
            <a:ext cx="289579" cy="553707"/>
          </a:xfrm>
          <a:custGeom>
            <a:avLst/>
            <a:gdLst/>
            <a:ahLst/>
            <a:cxnLst/>
            <a:rect l="0" t="0" r="0" b="0"/>
            <a:pathLst>
              <a:path w="289579" h="553707">
                <a:moveTo>
                  <a:pt x="250259" y="160236"/>
                </a:moveTo>
                <a:lnTo>
                  <a:pt x="241525" y="166103"/>
                </a:lnTo>
                <a:lnTo>
                  <a:pt x="233819" y="171668"/>
                </a:lnTo>
                <a:lnTo>
                  <a:pt x="226412" y="177472"/>
                </a:lnTo>
                <a:lnTo>
                  <a:pt x="218978" y="183725"/>
                </a:lnTo>
                <a:lnTo>
                  <a:pt x="211151" y="190704"/>
                </a:lnTo>
                <a:lnTo>
                  <a:pt x="202777" y="198485"/>
                </a:lnTo>
                <a:lnTo>
                  <a:pt x="194034" y="206986"/>
                </a:lnTo>
                <a:lnTo>
                  <a:pt x="185319" y="216066"/>
                </a:lnTo>
                <a:lnTo>
                  <a:pt x="176865" y="225579"/>
                </a:lnTo>
                <a:lnTo>
                  <a:pt x="168732" y="235407"/>
                </a:lnTo>
                <a:lnTo>
                  <a:pt x="160891" y="245456"/>
                </a:lnTo>
                <a:lnTo>
                  <a:pt x="153289" y="255665"/>
                </a:lnTo>
                <a:lnTo>
                  <a:pt x="146031" y="266146"/>
                </a:lnTo>
                <a:lnTo>
                  <a:pt x="139377" y="277175"/>
                </a:lnTo>
                <a:lnTo>
                  <a:pt x="133417" y="288853"/>
                </a:lnTo>
                <a:lnTo>
                  <a:pt x="128092" y="300968"/>
                </a:lnTo>
                <a:lnTo>
                  <a:pt x="123280" y="313100"/>
                </a:lnTo>
                <a:lnTo>
                  <a:pt x="118858" y="325006"/>
                </a:lnTo>
                <a:lnTo>
                  <a:pt x="114717" y="336780"/>
                </a:lnTo>
                <a:lnTo>
                  <a:pt x="110776" y="348752"/>
                </a:lnTo>
                <a:lnTo>
                  <a:pt x="106973" y="361103"/>
                </a:lnTo>
                <a:lnTo>
                  <a:pt x="103265" y="373856"/>
                </a:lnTo>
                <a:lnTo>
                  <a:pt x="99622" y="386956"/>
                </a:lnTo>
                <a:lnTo>
                  <a:pt x="96027" y="400334"/>
                </a:lnTo>
                <a:lnTo>
                  <a:pt x="92630" y="414082"/>
                </a:lnTo>
                <a:lnTo>
                  <a:pt x="89729" y="428449"/>
                </a:lnTo>
                <a:lnTo>
                  <a:pt x="87450" y="443514"/>
                </a:lnTo>
                <a:lnTo>
                  <a:pt x="85921" y="458885"/>
                </a:lnTo>
                <a:lnTo>
                  <a:pt x="85345" y="473823"/>
                </a:lnTo>
                <a:lnTo>
                  <a:pt x="85741" y="487940"/>
                </a:lnTo>
                <a:lnTo>
                  <a:pt x="87143" y="501027"/>
                </a:lnTo>
                <a:lnTo>
                  <a:pt x="89679" y="512898"/>
                </a:lnTo>
                <a:lnTo>
                  <a:pt x="93320" y="523576"/>
                </a:lnTo>
                <a:lnTo>
                  <a:pt x="98221" y="532916"/>
                </a:lnTo>
                <a:lnTo>
                  <a:pt x="104793" y="540527"/>
                </a:lnTo>
                <a:lnTo>
                  <a:pt x="113100" y="546349"/>
                </a:lnTo>
                <a:lnTo>
                  <a:pt x="122762" y="550447"/>
                </a:lnTo>
                <a:lnTo>
                  <a:pt x="133158" y="552840"/>
                </a:lnTo>
                <a:lnTo>
                  <a:pt x="143845" y="553706"/>
                </a:lnTo>
                <a:lnTo>
                  <a:pt x="154443" y="553172"/>
                </a:lnTo>
                <a:lnTo>
                  <a:pt x="164551" y="551226"/>
                </a:lnTo>
                <a:lnTo>
                  <a:pt x="174017" y="547994"/>
                </a:lnTo>
                <a:lnTo>
                  <a:pt x="183033" y="543708"/>
                </a:lnTo>
                <a:lnTo>
                  <a:pt x="192015" y="538615"/>
                </a:lnTo>
                <a:lnTo>
                  <a:pt x="201203" y="532926"/>
                </a:lnTo>
                <a:lnTo>
                  <a:pt x="210343" y="526650"/>
                </a:lnTo>
                <a:lnTo>
                  <a:pt x="218801" y="519606"/>
                </a:lnTo>
                <a:lnTo>
                  <a:pt x="226273" y="511760"/>
                </a:lnTo>
                <a:lnTo>
                  <a:pt x="232934" y="503372"/>
                </a:lnTo>
                <a:lnTo>
                  <a:pt x="239249" y="494896"/>
                </a:lnTo>
                <a:lnTo>
                  <a:pt x="245535" y="486598"/>
                </a:lnTo>
                <a:lnTo>
                  <a:pt x="251927" y="478399"/>
                </a:lnTo>
                <a:lnTo>
                  <a:pt x="258458" y="469981"/>
                </a:lnTo>
                <a:lnTo>
                  <a:pt x="265109" y="461164"/>
                </a:lnTo>
                <a:lnTo>
                  <a:pt x="271525" y="451768"/>
                </a:lnTo>
                <a:lnTo>
                  <a:pt x="277068" y="441541"/>
                </a:lnTo>
                <a:lnTo>
                  <a:pt x="281457" y="430433"/>
                </a:lnTo>
                <a:lnTo>
                  <a:pt x="284740" y="418548"/>
                </a:lnTo>
                <a:lnTo>
                  <a:pt x="287108" y="406046"/>
                </a:lnTo>
                <a:lnTo>
                  <a:pt x="288767" y="393090"/>
                </a:lnTo>
                <a:lnTo>
                  <a:pt x="289578" y="380138"/>
                </a:lnTo>
                <a:lnTo>
                  <a:pt x="289074" y="367902"/>
                </a:lnTo>
                <a:lnTo>
                  <a:pt x="287106" y="356709"/>
                </a:lnTo>
                <a:lnTo>
                  <a:pt x="283820" y="346380"/>
                </a:lnTo>
                <a:lnTo>
                  <a:pt x="279472" y="336443"/>
                </a:lnTo>
                <a:lnTo>
                  <a:pt x="274325" y="326573"/>
                </a:lnTo>
                <a:lnTo>
                  <a:pt x="268600" y="316789"/>
                </a:lnTo>
                <a:lnTo>
                  <a:pt x="262465" y="307359"/>
                </a:lnTo>
                <a:lnTo>
                  <a:pt x="256046" y="298413"/>
                </a:lnTo>
                <a:lnTo>
                  <a:pt x="249433" y="289777"/>
                </a:lnTo>
                <a:lnTo>
                  <a:pt x="242687" y="281065"/>
                </a:lnTo>
                <a:lnTo>
                  <a:pt x="235842" y="272064"/>
                </a:lnTo>
                <a:lnTo>
                  <a:pt x="228600" y="263054"/>
                </a:lnTo>
                <a:lnTo>
                  <a:pt x="220367" y="254684"/>
                </a:lnTo>
                <a:lnTo>
                  <a:pt x="210901" y="247267"/>
                </a:lnTo>
                <a:lnTo>
                  <a:pt x="200440" y="240473"/>
                </a:lnTo>
                <a:lnTo>
                  <a:pt x="189501" y="233537"/>
                </a:lnTo>
                <a:lnTo>
                  <a:pt x="178440" y="226026"/>
                </a:lnTo>
                <a:lnTo>
                  <a:pt x="167421" y="218165"/>
                </a:lnTo>
                <a:lnTo>
                  <a:pt x="156496" y="210642"/>
                </a:lnTo>
                <a:lnTo>
                  <a:pt x="145665" y="203834"/>
                </a:lnTo>
                <a:lnTo>
                  <a:pt x="134749" y="197635"/>
                </a:lnTo>
                <a:lnTo>
                  <a:pt x="123420" y="191639"/>
                </a:lnTo>
                <a:lnTo>
                  <a:pt x="111542" y="185570"/>
                </a:lnTo>
                <a:lnTo>
                  <a:pt x="99461" y="179325"/>
                </a:lnTo>
                <a:lnTo>
                  <a:pt x="87884" y="172892"/>
                </a:lnTo>
                <a:lnTo>
                  <a:pt x="77168" y="166299"/>
                </a:lnTo>
                <a:lnTo>
                  <a:pt x="67177" y="159582"/>
                </a:lnTo>
                <a:lnTo>
                  <a:pt x="57473" y="152773"/>
                </a:lnTo>
                <a:lnTo>
                  <a:pt x="47764" y="145893"/>
                </a:lnTo>
                <a:lnTo>
                  <a:pt x="38089" y="138800"/>
                </a:lnTo>
                <a:lnTo>
                  <a:pt x="28733" y="131199"/>
                </a:lnTo>
                <a:lnTo>
                  <a:pt x="19856" y="122971"/>
                </a:lnTo>
                <a:lnTo>
                  <a:pt x="11944" y="114157"/>
                </a:lnTo>
                <a:lnTo>
                  <a:pt x="5848" y="104861"/>
                </a:lnTo>
                <a:lnTo>
                  <a:pt x="1871" y="95204"/>
                </a:lnTo>
                <a:lnTo>
                  <a:pt x="0" y="85449"/>
                </a:lnTo>
                <a:lnTo>
                  <a:pt x="174" y="75980"/>
                </a:lnTo>
                <a:lnTo>
                  <a:pt x="2142" y="66984"/>
                </a:lnTo>
                <a:lnTo>
                  <a:pt x="5545" y="58470"/>
                </a:lnTo>
                <a:lnTo>
                  <a:pt x="10029" y="50365"/>
                </a:lnTo>
                <a:lnTo>
                  <a:pt x="15305" y="42583"/>
                </a:lnTo>
                <a:lnTo>
                  <a:pt x="21472" y="35203"/>
                </a:lnTo>
                <a:lnTo>
                  <a:pt x="28974" y="28465"/>
                </a:lnTo>
                <a:lnTo>
                  <a:pt x="37950" y="22450"/>
                </a:lnTo>
                <a:lnTo>
                  <a:pt x="48249" y="17087"/>
                </a:lnTo>
                <a:lnTo>
                  <a:pt x="59613" y="12251"/>
                </a:lnTo>
                <a:lnTo>
                  <a:pt x="71773" y="7821"/>
                </a:lnTo>
                <a:lnTo>
                  <a:pt x="84344" y="4014"/>
                </a:lnTo>
                <a:lnTo>
                  <a:pt x="96849" y="1362"/>
                </a:lnTo>
                <a:lnTo>
                  <a:pt x="109038" y="60"/>
                </a:lnTo>
                <a:lnTo>
                  <a:pt x="121017" y="0"/>
                </a:lnTo>
                <a:lnTo>
                  <a:pt x="133134" y="948"/>
                </a:lnTo>
                <a:lnTo>
                  <a:pt x="145586" y="2659"/>
                </a:lnTo>
                <a:lnTo>
                  <a:pt x="158408" y="4926"/>
                </a:lnTo>
                <a:lnTo>
                  <a:pt x="171556" y="7584"/>
                </a:lnTo>
                <a:lnTo>
                  <a:pt x="184956" y="10520"/>
                </a:lnTo>
                <a:lnTo>
                  <a:pt x="198380" y="13811"/>
                </a:lnTo>
                <a:lnTo>
                  <a:pt x="211465" y="17706"/>
                </a:lnTo>
                <a:lnTo>
                  <a:pt x="224038" y="22297"/>
                </a:lnTo>
                <a:lnTo>
                  <a:pt x="235937" y="27686"/>
                </a:lnTo>
                <a:lnTo>
                  <a:pt x="246935" y="34061"/>
                </a:lnTo>
                <a:lnTo>
                  <a:pt x="256991" y="41432"/>
                </a:lnTo>
                <a:lnTo>
                  <a:pt x="265897" y="49822"/>
                </a:lnTo>
                <a:lnTo>
                  <a:pt x="273208" y="59357"/>
                </a:lnTo>
                <a:lnTo>
                  <a:pt x="278822" y="69990"/>
                </a:lnTo>
                <a:lnTo>
                  <a:pt x="282608" y="81383"/>
                </a:lnTo>
                <a:lnTo>
                  <a:pt x="284260" y="93022"/>
                </a:lnTo>
                <a:lnTo>
                  <a:pt x="283823" y="104576"/>
                </a:lnTo>
                <a:lnTo>
                  <a:pt x="281924" y="115471"/>
                </a:lnTo>
                <a:lnTo>
                  <a:pt x="279398" y="125881"/>
                </a:lnTo>
                <a:lnTo>
                  <a:pt x="276026" y="136716"/>
                </a:lnTo>
                <a:lnTo>
                  <a:pt x="271316" y="149708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610652" y="2579481"/>
            <a:ext cx="2663711" cy="41991"/>
          </a:xfrm>
          <a:custGeom>
            <a:avLst/>
            <a:gdLst/>
            <a:ahLst/>
            <a:cxnLst/>
            <a:rect l="0" t="0" r="0" b="0"/>
            <a:pathLst>
              <a:path w="2663711" h="41991">
                <a:moveTo>
                  <a:pt x="2663710" y="31586"/>
                </a:moveTo>
                <a:lnTo>
                  <a:pt x="2649042" y="31586"/>
                </a:lnTo>
                <a:lnTo>
                  <a:pt x="2635130" y="31586"/>
                </a:lnTo>
                <a:lnTo>
                  <a:pt x="2620632" y="31586"/>
                </a:lnTo>
                <a:lnTo>
                  <a:pt x="2605431" y="31586"/>
                </a:lnTo>
                <a:lnTo>
                  <a:pt x="2589606" y="31586"/>
                </a:lnTo>
                <a:lnTo>
                  <a:pt x="2573295" y="31581"/>
                </a:lnTo>
                <a:lnTo>
                  <a:pt x="2556951" y="31408"/>
                </a:lnTo>
                <a:lnTo>
                  <a:pt x="2541291" y="30760"/>
                </a:lnTo>
                <a:lnTo>
                  <a:pt x="2526644" y="29511"/>
                </a:lnTo>
                <a:lnTo>
                  <a:pt x="2512676" y="27859"/>
                </a:lnTo>
                <a:lnTo>
                  <a:pt x="2498610" y="26211"/>
                </a:lnTo>
                <a:lnTo>
                  <a:pt x="2483987" y="24808"/>
                </a:lnTo>
                <a:lnTo>
                  <a:pt x="2468536" y="23715"/>
                </a:lnTo>
                <a:lnTo>
                  <a:pt x="2452012" y="22907"/>
                </a:lnTo>
                <a:lnTo>
                  <a:pt x="2434400" y="22329"/>
                </a:lnTo>
                <a:lnTo>
                  <a:pt x="2415689" y="21924"/>
                </a:lnTo>
                <a:lnTo>
                  <a:pt x="2395773" y="21645"/>
                </a:lnTo>
                <a:lnTo>
                  <a:pt x="2374709" y="21454"/>
                </a:lnTo>
                <a:lnTo>
                  <a:pt x="2352685" y="21324"/>
                </a:lnTo>
                <a:lnTo>
                  <a:pt x="2329917" y="21236"/>
                </a:lnTo>
                <a:lnTo>
                  <a:pt x="2306614" y="21177"/>
                </a:lnTo>
                <a:lnTo>
                  <a:pt x="2283425" y="21138"/>
                </a:lnTo>
                <a:lnTo>
                  <a:pt x="2261388" y="21111"/>
                </a:lnTo>
                <a:lnTo>
                  <a:pt x="2240978" y="21093"/>
                </a:lnTo>
                <a:lnTo>
                  <a:pt x="2222155" y="21081"/>
                </a:lnTo>
                <a:lnTo>
                  <a:pt x="2204658" y="21074"/>
                </a:lnTo>
                <a:lnTo>
                  <a:pt x="2188175" y="21068"/>
                </a:lnTo>
                <a:lnTo>
                  <a:pt x="2172272" y="21064"/>
                </a:lnTo>
                <a:lnTo>
                  <a:pt x="2156424" y="21062"/>
                </a:lnTo>
                <a:lnTo>
                  <a:pt x="2140348" y="21061"/>
                </a:lnTo>
                <a:lnTo>
                  <a:pt x="2124122" y="21059"/>
                </a:lnTo>
                <a:lnTo>
                  <a:pt x="2108076" y="21059"/>
                </a:lnTo>
                <a:lnTo>
                  <a:pt x="2092388" y="21058"/>
                </a:lnTo>
                <a:lnTo>
                  <a:pt x="2076922" y="21058"/>
                </a:lnTo>
                <a:lnTo>
                  <a:pt x="2061319" y="21058"/>
                </a:lnTo>
                <a:lnTo>
                  <a:pt x="2045382" y="21058"/>
                </a:lnTo>
                <a:lnTo>
                  <a:pt x="2029238" y="21058"/>
                </a:lnTo>
                <a:lnTo>
                  <a:pt x="2013239" y="21058"/>
                </a:lnTo>
                <a:lnTo>
                  <a:pt x="1997582" y="21057"/>
                </a:lnTo>
                <a:lnTo>
                  <a:pt x="1982134" y="21057"/>
                </a:lnTo>
                <a:lnTo>
                  <a:pt x="1966542" y="21057"/>
                </a:lnTo>
                <a:lnTo>
                  <a:pt x="1950607" y="21057"/>
                </a:lnTo>
                <a:lnTo>
                  <a:pt x="1934295" y="21057"/>
                </a:lnTo>
                <a:lnTo>
                  <a:pt x="1917652" y="21057"/>
                </a:lnTo>
                <a:lnTo>
                  <a:pt x="1900747" y="21057"/>
                </a:lnTo>
                <a:lnTo>
                  <a:pt x="1883648" y="21057"/>
                </a:lnTo>
                <a:lnTo>
                  <a:pt x="1866409" y="21057"/>
                </a:lnTo>
                <a:lnTo>
                  <a:pt x="1849072" y="21057"/>
                </a:lnTo>
                <a:lnTo>
                  <a:pt x="1831667" y="21057"/>
                </a:lnTo>
                <a:lnTo>
                  <a:pt x="1814216" y="21057"/>
                </a:lnTo>
                <a:lnTo>
                  <a:pt x="1796728" y="21057"/>
                </a:lnTo>
                <a:lnTo>
                  <a:pt x="1779051" y="21057"/>
                </a:lnTo>
                <a:lnTo>
                  <a:pt x="1760885" y="21057"/>
                </a:lnTo>
                <a:lnTo>
                  <a:pt x="1742108" y="21057"/>
                </a:lnTo>
                <a:lnTo>
                  <a:pt x="1722921" y="21057"/>
                </a:lnTo>
                <a:lnTo>
                  <a:pt x="1703734" y="21057"/>
                </a:lnTo>
                <a:lnTo>
                  <a:pt x="1684789" y="21057"/>
                </a:lnTo>
                <a:lnTo>
                  <a:pt x="1666153" y="21057"/>
                </a:lnTo>
                <a:lnTo>
                  <a:pt x="1647800" y="21057"/>
                </a:lnTo>
                <a:lnTo>
                  <a:pt x="1629672" y="21062"/>
                </a:lnTo>
                <a:lnTo>
                  <a:pt x="1611548" y="21235"/>
                </a:lnTo>
                <a:lnTo>
                  <a:pt x="1593073" y="21883"/>
                </a:lnTo>
                <a:lnTo>
                  <a:pt x="1574086" y="23132"/>
                </a:lnTo>
                <a:lnTo>
                  <a:pt x="1554757" y="24784"/>
                </a:lnTo>
                <a:lnTo>
                  <a:pt x="1535473" y="26432"/>
                </a:lnTo>
                <a:lnTo>
                  <a:pt x="1516460" y="27835"/>
                </a:lnTo>
                <a:lnTo>
                  <a:pt x="1497607" y="28928"/>
                </a:lnTo>
                <a:lnTo>
                  <a:pt x="1478577" y="29736"/>
                </a:lnTo>
                <a:lnTo>
                  <a:pt x="1459185" y="30314"/>
                </a:lnTo>
                <a:lnTo>
                  <a:pt x="1439568" y="30719"/>
                </a:lnTo>
                <a:lnTo>
                  <a:pt x="1420085" y="30999"/>
                </a:lnTo>
                <a:lnTo>
                  <a:pt x="1400934" y="31190"/>
                </a:lnTo>
                <a:lnTo>
                  <a:pt x="1381987" y="31320"/>
                </a:lnTo>
                <a:lnTo>
                  <a:pt x="1362893" y="31407"/>
                </a:lnTo>
                <a:lnTo>
                  <a:pt x="1343458" y="31466"/>
                </a:lnTo>
                <a:lnTo>
                  <a:pt x="1323813" y="31506"/>
                </a:lnTo>
                <a:lnTo>
                  <a:pt x="1304310" y="31532"/>
                </a:lnTo>
                <a:lnTo>
                  <a:pt x="1285146" y="31550"/>
                </a:lnTo>
                <a:lnTo>
                  <a:pt x="1266191" y="31562"/>
                </a:lnTo>
                <a:lnTo>
                  <a:pt x="1247092" y="31570"/>
                </a:lnTo>
                <a:lnTo>
                  <a:pt x="1227648" y="31575"/>
                </a:lnTo>
                <a:lnTo>
                  <a:pt x="1207827" y="31579"/>
                </a:lnTo>
                <a:lnTo>
                  <a:pt x="1187675" y="31581"/>
                </a:lnTo>
                <a:lnTo>
                  <a:pt x="1167260" y="31583"/>
                </a:lnTo>
                <a:lnTo>
                  <a:pt x="1146652" y="31584"/>
                </a:lnTo>
                <a:lnTo>
                  <a:pt x="1125904" y="31584"/>
                </a:lnTo>
                <a:lnTo>
                  <a:pt x="1105053" y="31585"/>
                </a:lnTo>
                <a:lnTo>
                  <a:pt x="1083966" y="31585"/>
                </a:lnTo>
                <a:lnTo>
                  <a:pt x="1062357" y="31585"/>
                </a:lnTo>
                <a:lnTo>
                  <a:pt x="1040116" y="31586"/>
                </a:lnTo>
                <a:lnTo>
                  <a:pt x="1017450" y="31586"/>
                </a:lnTo>
                <a:lnTo>
                  <a:pt x="994774" y="31586"/>
                </a:lnTo>
                <a:lnTo>
                  <a:pt x="972329" y="31590"/>
                </a:lnTo>
                <a:lnTo>
                  <a:pt x="950019" y="31763"/>
                </a:lnTo>
                <a:lnTo>
                  <a:pt x="927515" y="32411"/>
                </a:lnTo>
                <a:lnTo>
                  <a:pt x="904637" y="33660"/>
                </a:lnTo>
                <a:lnTo>
                  <a:pt x="881526" y="35313"/>
                </a:lnTo>
                <a:lnTo>
                  <a:pt x="858544" y="36961"/>
                </a:lnTo>
                <a:lnTo>
                  <a:pt x="835895" y="38364"/>
                </a:lnTo>
                <a:lnTo>
                  <a:pt x="813616" y="39457"/>
                </a:lnTo>
                <a:lnTo>
                  <a:pt x="791665" y="40265"/>
                </a:lnTo>
                <a:lnTo>
                  <a:pt x="769966" y="40843"/>
                </a:lnTo>
                <a:lnTo>
                  <a:pt x="748292" y="41248"/>
                </a:lnTo>
                <a:lnTo>
                  <a:pt x="726281" y="41528"/>
                </a:lnTo>
                <a:lnTo>
                  <a:pt x="703767" y="41719"/>
                </a:lnTo>
                <a:lnTo>
                  <a:pt x="680916" y="41849"/>
                </a:lnTo>
                <a:lnTo>
                  <a:pt x="658115" y="41936"/>
                </a:lnTo>
                <a:lnTo>
                  <a:pt x="635591" y="41990"/>
                </a:lnTo>
                <a:lnTo>
                  <a:pt x="613398" y="41857"/>
                </a:lnTo>
                <a:lnTo>
                  <a:pt x="591504" y="41235"/>
                </a:lnTo>
                <a:lnTo>
                  <a:pt x="569850" y="40004"/>
                </a:lnTo>
                <a:lnTo>
                  <a:pt x="548375" y="38364"/>
                </a:lnTo>
                <a:lnTo>
                  <a:pt x="527030" y="36723"/>
                </a:lnTo>
                <a:lnTo>
                  <a:pt x="505776" y="35321"/>
                </a:lnTo>
                <a:lnTo>
                  <a:pt x="484585" y="34059"/>
                </a:lnTo>
                <a:lnTo>
                  <a:pt x="463438" y="32605"/>
                </a:lnTo>
                <a:lnTo>
                  <a:pt x="442320" y="30775"/>
                </a:lnTo>
                <a:lnTo>
                  <a:pt x="421223" y="28546"/>
                </a:lnTo>
                <a:lnTo>
                  <a:pt x="400138" y="25971"/>
                </a:lnTo>
                <a:lnTo>
                  <a:pt x="379063" y="23129"/>
                </a:lnTo>
                <a:lnTo>
                  <a:pt x="357994" y="20254"/>
                </a:lnTo>
                <a:lnTo>
                  <a:pt x="336929" y="17710"/>
                </a:lnTo>
                <a:lnTo>
                  <a:pt x="315866" y="15666"/>
                </a:lnTo>
                <a:lnTo>
                  <a:pt x="294806" y="13956"/>
                </a:lnTo>
                <a:lnTo>
                  <a:pt x="273746" y="12193"/>
                </a:lnTo>
                <a:lnTo>
                  <a:pt x="252683" y="10158"/>
                </a:lnTo>
                <a:lnTo>
                  <a:pt x="231452" y="7958"/>
                </a:lnTo>
                <a:lnTo>
                  <a:pt x="209746" y="5935"/>
                </a:lnTo>
                <a:lnTo>
                  <a:pt x="187444" y="4277"/>
                </a:lnTo>
                <a:lnTo>
                  <a:pt x="164907" y="3011"/>
                </a:lnTo>
                <a:lnTo>
                  <a:pt x="142850" y="2087"/>
                </a:lnTo>
                <a:lnTo>
                  <a:pt x="121648" y="1430"/>
                </a:lnTo>
                <a:lnTo>
                  <a:pt x="101497" y="973"/>
                </a:lnTo>
                <a:lnTo>
                  <a:pt x="82576" y="658"/>
                </a:lnTo>
                <a:lnTo>
                  <a:pt x="64869" y="444"/>
                </a:lnTo>
                <a:lnTo>
                  <a:pt x="48788" y="298"/>
                </a:lnTo>
                <a:lnTo>
                  <a:pt x="33696" y="184"/>
                </a:lnTo>
                <a:lnTo>
                  <a:pt x="18265" y="90"/>
                </a:lnTo>
                <a:lnTo>
                  <a:pt x="0" y="0"/>
                </a:lnTo>
              </a:path>
            </a:pathLst>
          </a:custGeom>
          <a:ln w="762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6160939" y="869389"/>
            <a:ext cx="724699" cy="577455"/>
            <a:chOff x="6160939" y="869389"/>
            <a:chExt cx="724699" cy="577455"/>
          </a:xfrm>
        </p:grpSpPr>
        <p:sp>
          <p:nvSpPr>
            <p:cNvPr id="11" name="Freeform 10"/>
            <p:cNvSpPr/>
            <p:nvPr/>
          </p:nvSpPr>
          <p:spPr>
            <a:xfrm>
              <a:off x="6160939" y="869389"/>
              <a:ext cx="472015" cy="577455"/>
            </a:xfrm>
            <a:custGeom>
              <a:avLst/>
              <a:gdLst/>
              <a:ahLst/>
              <a:cxnLst/>
              <a:rect l="0" t="0" r="0" b="0"/>
              <a:pathLst>
                <a:path w="472015" h="577455">
                  <a:moveTo>
                    <a:pt x="40346" y="67647"/>
                  </a:moveTo>
                  <a:lnTo>
                    <a:pt x="37412" y="76448"/>
                  </a:lnTo>
                  <a:lnTo>
                    <a:pt x="34630" y="84795"/>
                  </a:lnTo>
                  <a:lnTo>
                    <a:pt x="31725" y="93489"/>
                  </a:lnTo>
                  <a:lnTo>
                    <a:pt x="28513" y="102437"/>
                  </a:lnTo>
                  <a:lnTo>
                    <a:pt x="24699" y="111284"/>
                  </a:lnTo>
                  <a:lnTo>
                    <a:pt x="20186" y="119827"/>
                  </a:lnTo>
                  <a:lnTo>
                    <a:pt x="15196" y="128188"/>
                  </a:lnTo>
                  <a:lnTo>
                    <a:pt x="10157" y="136714"/>
                  </a:lnTo>
                  <a:lnTo>
                    <a:pt x="5347" y="145516"/>
                  </a:lnTo>
                  <a:lnTo>
                    <a:pt x="1618" y="151775"/>
                  </a:lnTo>
                  <a:lnTo>
                    <a:pt x="0" y="152025"/>
                  </a:lnTo>
                  <a:lnTo>
                    <a:pt x="234" y="147461"/>
                  </a:lnTo>
                  <a:lnTo>
                    <a:pt x="1710" y="139835"/>
                  </a:lnTo>
                  <a:lnTo>
                    <a:pt x="3958" y="130563"/>
                  </a:lnTo>
                  <a:lnTo>
                    <a:pt x="6682" y="120496"/>
                  </a:lnTo>
                  <a:lnTo>
                    <a:pt x="9863" y="109914"/>
                  </a:lnTo>
                  <a:lnTo>
                    <a:pt x="13699" y="98721"/>
                  </a:lnTo>
                  <a:lnTo>
                    <a:pt x="18255" y="86890"/>
                  </a:lnTo>
                  <a:lnTo>
                    <a:pt x="23454" y="74819"/>
                  </a:lnTo>
                  <a:lnTo>
                    <a:pt x="29172" y="63238"/>
                  </a:lnTo>
                  <a:lnTo>
                    <a:pt x="35279" y="52518"/>
                  </a:lnTo>
                  <a:lnTo>
                    <a:pt x="41668" y="42692"/>
                  </a:lnTo>
                  <a:lnTo>
                    <a:pt x="48256" y="33631"/>
                  </a:lnTo>
                  <a:lnTo>
                    <a:pt x="54992" y="25174"/>
                  </a:lnTo>
                  <a:lnTo>
                    <a:pt x="62160" y="17494"/>
                  </a:lnTo>
                  <a:lnTo>
                    <a:pt x="70343" y="11080"/>
                  </a:lnTo>
                  <a:lnTo>
                    <a:pt x="79779" y="6101"/>
                  </a:lnTo>
                  <a:lnTo>
                    <a:pt x="90389" y="2587"/>
                  </a:lnTo>
                  <a:lnTo>
                    <a:pt x="101961" y="594"/>
                  </a:lnTo>
                  <a:lnTo>
                    <a:pt x="114261" y="0"/>
                  </a:lnTo>
                  <a:lnTo>
                    <a:pt x="126926" y="719"/>
                  </a:lnTo>
                  <a:lnTo>
                    <a:pt x="139494" y="2789"/>
                  </a:lnTo>
                  <a:lnTo>
                    <a:pt x="151715" y="6104"/>
                  </a:lnTo>
                  <a:lnTo>
                    <a:pt x="163377" y="10446"/>
                  </a:lnTo>
                  <a:lnTo>
                    <a:pt x="174216" y="15577"/>
                  </a:lnTo>
                  <a:lnTo>
                    <a:pt x="184174" y="21289"/>
                  </a:lnTo>
                  <a:lnTo>
                    <a:pt x="193353" y="27582"/>
                  </a:lnTo>
                  <a:lnTo>
                    <a:pt x="201913" y="34638"/>
                  </a:lnTo>
                  <a:lnTo>
                    <a:pt x="210010" y="42500"/>
                  </a:lnTo>
                  <a:lnTo>
                    <a:pt x="217772" y="51239"/>
                  </a:lnTo>
                  <a:lnTo>
                    <a:pt x="225299" y="61015"/>
                  </a:lnTo>
                  <a:lnTo>
                    <a:pt x="232657" y="71813"/>
                  </a:lnTo>
                  <a:lnTo>
                    <a:pt x="239736" y="83319"/>
                  </a:lnTo>
                  <a:lnTo>
                    <a:pt x="246263" y="95034"/>
                  </a:lnTo>
                  <a:lnTo>
                    <a:pt x="252134" y="106657"/>
                  </a:lnTo>
                  <a:lnTo>
                    <a:pt x="257398" y="118240"/>
                  </a:lnTo>
                  <a:lnTo>
                    <a:pt x="262167" y="130082"/>
                  </a:lnTo>
                  <a:lnTo>
                    <a:pt x="266557" y="142351"/>
                  </a:lnTo>
                  <a:lnTo>
                    <a:pt x="270506" y="155219"/>
                  </a:lnTo>
                  <a:lnTo>
                    <a:pt x="273786" y="168929"/>
                  </a:lnTo>
                  <a:lnTo>
                    <a:pt x="276328" y="183529"/>
                  </a:lnTo>
                  <a:lnTo>
                    <a:pt x="278204" y="198912"/>
                  </a:lnTo>
                  <a:lnTo>
                    <a:pt x="279547" y="214917"/>
                  </a:lnTo>
                  <a:lnTo>
                    <a:pt x="280487" y="231386"/>
                  </a:lnTo>
                  <a:lnTo>
                    <a:pt x="281137" y="248190"/>
                  </a:lnTo>
                  <a:lnTo>
                    <a:pt x="281581" y="265229"/>
                  </a:lnTo>
                  <a:lnTo>
                    <a:pt x="281878" y="282423"/>
                  </a:lnTo>
                  <a:lnTo>
                    <a:pt x="281909" y="299393"/>
                  </a:lnTo>
                  <a:lnTo>
                    <a:pt x="281397" y="315487"/>
                  </a:lnTo>
                  <a:lnTo>
                    <a:pt x="280236" y="330427"/>
                  </a:lnTo>
                  <a:lnTo>
                    <a:pt x="278472" y="344427"/>
                  </a:lnTo>
                  <a:lnTo>
                    <a:pt x="276217" y="357982"/>
                  </a:lnTo>
                  <a:lnTo>
                    <a:pt x="273589" y="371435"/>
                  </a:lnTo>
                  <a:lnTo>
                    <a:pt x="270689" y="384777"/>
                  </a:lnTo>
                  <a:lnTo>
                    <a:pt x="267596" y="397750"/>
                  </a:lnTo>
                  <a:lnTo>
                    <a:pt x="264366" y="410227"/>
                  </a:lnTo>
                  <a:lnTo>
                    <a:pt x="260875" y="422388"/>
                  </a:lnTo>
                  <a:lnTo>
                    <a:pt x="256847" y="434619"/>
                  </a:lnTo>
                  <a:lnTo>
                    <a:pt x="252171" y="447145"/>
                  </a:lnTo>
                  <a:lnTo>
                    <a:pt x="246894" y="460015"/>
                  </a:lnTo>
                  <a:lnTo>
                    <a:pt x="241127" y="473194"/>
                  </a:lnTo>
                  <a:lnTo>
                    <a:pt x="234987" y="486610"/>
                  </a:lnTo>
                  <a:lnTo>
                    <a:pt x="228577" y="499874"/>
                  </a:lnTo>
                  <a:lnTo>
                    <a:pt x="221974" y="512320"/>
                  </a:lnTo>
                  <a:lnTo>
                    <a:pt x="215234" y="523650"/>
                  </a:lnTo>
                  <a:lnTo>
                    <a:pt x="208233" y="533901"/>
                  </a:lnTo>
                  <a:lnTo>
                    <a:pt x="200695" y="543253"/>
                  </a:lnTo>
                  <a:lnTo>
                    <a:pt x="192505" y="551908"/>
                  </a:lnTo>
                  <a:lnTo>
                    <a:pt x="183546" y="559722"/>
                  </a:lnTo>
                  <a:lnTo>
                    <a:pt x="173621" y="566226"/>
                  </a:lnTo>
                  <a:lnTo>
                    <a:pt x="162723" y="571266"/>
                  </a:lnTo>
                  <a:lnTo>
                    <a:pt x="151150" y="574822"/>
                  </a:lnTo>
                  <a:lnTo>
                    <a:pt x="139391" y="576842"/>
                  </a:lnTo>
                  <a:lnTo>
                    <a:pt x="127742" y="577454"/>
                  </a:lnTo>
                  <a:lnTo>
                    <a:pt x="116312" y="576747"/>
                  </a:lnTo>
                  <a:lnTo>
                    <a:pt x="105105" y="574686"/>
                  </a:lnTo>
                  <a:lnTo>
                    <a:pt x="94094" y="571367"/>
                  </a:lnTo>
                  <a:lnTo>
                    <a:pt x="83565" y="566683"/>
                  </a:lnTo>
                  <a:lnTo>
                    <a:pt x="74092" y="560258"/>
                  </a:lnTo>
                  <a:lnTo>
                    <a:pt x="65913" y="552040"/>
                  </a:lnTo>
                  <a:lnTo>
                    <a:pt x="59270" y="542097"/>
                  </a:lnTo>
                  <a:lnTo>
                    <a:pt x="54555" y="530449"/>
                  </a:lnTo>
                  <a:lnTo>
                    <a:pt x="51798" y="517293"/>
                  </a:lnTo>
                  <a:lnTo>
                    <a:pt x="50895" y="503410"/>
                  </a:lnTo>
                  <a:lnTo>
                    <a:pt x="51794" y="490018"/>
                  </a:lnTo>
                  <a:lnTo>
                    <a:pt x="54288" y="477761"/>
                  </a:lnTo>
                  <a:lnTo>
                    <a:pt x="58231" y="466738"/>
                  </a:lnTo>
                  <a:lnTo>
                    <a:pt x="63617" y="456792"/>
                  </a:lnTo>
                  <a:lnTo>
                    <a:pt x="70317" y="447703"/>
                  </a:lnTo>
                  <a:lnTo>
                    <a:pt x="78255" y="439581"/>
                  </a:lnTo>
                  <a:lnTo>
                    <a:pt x="87485" y="432862"/>
                  </a:lnTo>
                  <a:lnTo>
                    <a:pt x="97912" y="427674"/>
                  </a:lnTo>
                  <a:lnTo>
                    <a:pt x="109168" y="424018"/>
                  </a:lnTo>
                  <a:lnTo>
                    <a:pt x="120715" y="421929"/>
                  </a:lnTo>
                  <a:lnTo>
                    <a:pt x="132226" y="421266"/>
                  </a:lnTo>
                  <a:lnTo>
                    <a:pt x="143733" y="421769"/>
                  </a:lnTo>
                  <a:lnTo>
                    <a:pt x="155525" y="423161"/>
                  </a:lnTo>
                  <a:lnTo>
                    <a:pt x="167751" y="425208"/>
                  </a:lnTo>
                  <a:lnTo>
                    <a:pt x="180251" y="427885"/>
                  </a:lnTo>
                  <a:lnTo>
                    <a:pt x="192649" y="431359"/>
                  </a:lnTo>
                  <a:lnTo>
                    <a:pt x="204729" y="435659"/>
                  </a:lnTo>
                  <a:lnTo>
                    <a:pt x="216281" y="440682"/>
                  </a:lnTo>
                  <a:lnTo>
                    <a:pt x="227039" y="446278"/>
                  </a:lnTo>
                  <a:lnTo>
                    <a:pt x="236944" y="452303"/>
                  </a:lnTo>
                  <a:lnTo>
                    <a:pt x="246257" y="458637"/>
                  </a:lnTo>
                  <a:lnTo>
                    <a:pt x="255438" y="465188"/>
                  </a:lnTo>
                  <a:lnTo>
                    <a:pt x="264770" y="471890"/>
                  </a:lnTo>
                  <a:lnTo>
                    <a:pt x="274344" y="478695"/>
                  </a:lnTo>
                  <a:lnTo>
                    <a:pt x="284159" y="485569"/>
                  </a:lnTo>
                  <a:lnTo>
                    <a:pt x="294177" y="492492"/>
                  </a:lnTo>
                  <a:lnTo>
                    <a:pt x="304516" y="499446"/>
                  </a:lnTo>
                  <a:lnTo>
                    <a:pt x="315442" y="506422"/>
                  </a:lnTo>
                  <a:lnTo>
                    <a:pt x="327056" y="513407"/>
                  </a:lnTo>
                  <a:lnTo>
                    <a:pt x="339466" y="520234"/>
                  </a:lnTo>
                  <a:lnTo>
                    <a:pt x="352861" y="526591"/>
                  </a:lnTo>
                  <a:lnTo>
                    <a:pt x="367236" y="532339"/>
                  </a:lnTo>
                  <a:lnTo>
                    <a:pt x="382126" y="537182"/>
                  </a:lnTo>
                  <a:lnTo>
                    <a:pt x="396735" y="540604"/>
                  </a:lnTo>
                  <a:lnTo>
                    <a:pt x="410622" y="542462"/>
                  </a:lnTo>
                  <a:lnTo>
                    <a:pt x="423456" y="543079"/>
                  </a:lnTo>
                  <a:lnTo>
                    <a:pt x="436204" y="543119"/>
                  </a:lnTo>
                  <a:lnTo>
                    <a:pt x="451098" y="542585"/>
                  </a:lnTo>
                  <a:lnTo>
                    <a:pt x="472014" y="5414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6864580" y="884393"/>
              <a:ext cx="21058" cy="547483"/>
            </a:xfrm>
            <a:custGeom>
              <a:avLst/>
              <a:gdLst/>
              <a:ahLst/>
              <a:cxnLst/>
              <a:rect l="0" t="0" r="0" b="0"/>
              <a:pathLst>
                <a:path w="21058" h="547483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8"/>
                  </a:lnTo>
                  <a:lnTo>
                    <a:pt x="0" y="58280"/>
                  </a:lnTo>
                  <a:lnTo>
                    <a:pt x="0" y="74105"/>
                  </a:lnTo>
                  <a:lnTo>
                    <a:pt x="4" y="90429"/>
                  </a:lnTo>
                  <a:lnTo>
                    <a:pt x="177" y="107292"/>
                  </a:lnTo>
                  <a:lnTo>
                    <a:pt x="826" y="124897"/>
                  </a:lnTo>
                  <a:lnTo>
                    <a:pt x="2075" y="143285"/>
                  </a:lnTo>
                  <a:lnTo>
                    <a:pt x="3728" y="162039"/>
                  </a:lnTo>
                  <a:lnTo>
                    <a:pt x="5376" y="180401"/>
                  </a:lnTo>
                  <a:lnTo>
                    <a:pt x="6783" y="197987"/>
                  </a:lnTo>
                  <a:lnTo>
                    <a:pt x="8048" y="215237"/>
                  </a:lnTo>
                  <a:lnTo>
                    <a:pt x="9505" y="233185"/>
                  </a:lnTo>
                  <a:lnTo>
                    <a:pt x="11332" y="252377"/>
                  </a:lnTo>
                  <a:lnTo>
                    <a:pt x="13390" y="272863"/>
                  </a:lnTo>
                  <a:lnTo>
                    <a:pt x="15317" y="294458"/>
                  </a:lnTo>
                  <a:lnTo>
                    <a:pt x="16911" y="316915"/>
                  </a:lnTo>
                  <a:lnTo>
                    <a:pt x="18133" y="339844"/>
                  </a:lnTo>
                  <a:lnTo>
                    <a:pt x="19030" y="362755"/>
                  </a:lnTo>
                  <a:lnTo>
                    <a:pt x="19667" y="385378"/>
                  </a:lnTo>
                  <a:lnTo>
                    <a:pt x="20111" y="407481"/>
                  </a:lnTo>
                  <a:lnTo>
                    <a:pt x="20418" y="428789"/>
                  </a:lnTo>
                  <a:lnTo>
                    <a:pt x="20626" y="449222"/>
                  </a:lnTo>
                  <a:lnTo>
                    <a:pt x="20768" y="468508"/>
                  </a:lnTo>
                  <a:lnTo>
                    <a:pt x="20879" y="488193"/>
                  </a:lnTo>
                  <a:lnTo>
                    <a:pt x="20970" y="512244"/>
                  </a:lnTo>
                  <a:lnTo>
                    <a:pt x="21057" y="547482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5653803" y="1631917"/>
            <a:ext cx="1502635" cy="593248"/>
            <a:chOff x="5653803" y="1631917"/>
            <a:chExt cx="1502635" cy="593248"/>
          </a:xfrm>
        </p:grpSpPr>
        <p:sp>
          <p:nvSpPr>
            <p:cNvPr id="14" name="Freeform 13"/>
            <p:cNvSpPr/>
            <p:nvPr/>
          </p:nvSpPr>
          <p:spPr>
            <a:xfrm>
              <a:off x="5685389" y="1853015"/>
              <a:ext cx="147399" cy="252685"/>
            </a:xfrm>
            <a:custGeom>
              <a:avLst/>
              <a:gdLst/>
              <a:ahLst/>
              <a:cxnLst/>
              <a:rect l="0" t="0" r="0" b="0"/>
              <a:pathLst>
                <a:path w="147399" h="252685">
                  <a:moveTo>
                    <a:pt x="147398" y="0"/>
                  </a:moveTo>
                  <a:lnTo>
                    <a:pt x="141598" y="5935"/>
                  </a:lnTo>
                  <a:lnTo>
                    <a:pt x="136673" y="12139"/>
                  </a:lnTo>
                  <a:lnTo>
                    <a:pt x="132166" y="19235"/>
                  </a:lnTo>
                  <a:lnTo>
                    <a:pt x="127773" y="27176"/>
                  </a:lnTo>
                  <a:lnTo>
                    <a:pt x="123111" y="35822"/>
                  </a:lnTo>
                  <a:lnTo>
                    <a:pt x="118001" y="45016"/>
                  </a:lnTo>
                  <a:lnTo>
                    <a:pt x="112596" y="54616"/>
                  </a:lnTo>
                  <a:lnTo>
                    <a:pt x="107272" y="64506"/>
                  </a:lnTo>
                  <a:lnTo>
                    <a:pt x="102243" y="74598"/>
                  </a:lnTo>
                  <a:lnTo>
                    <a:pt x="97391" y="84832"/>
                  </a:lnTo>
                  <a:lnTo>
                    <a:pt x="92374" y="95162"/>
                  </a:lnTo>
                  <a:lnTo>
                    <a:pt x="86999" y="105556"/>
                  </a:lnTo>
                  <a:lnTo>
                    <a:pt x="81236" y="115995"/>
                  </a:lnTo>
                  <a:lnTo>
                    <a:pt x="75135" y="126463"/>
                  </a:lnTo>
                  <a:lnTo>
                    <a:pt x="68773" y="136951"/>
                  </a:lnTo>
                  <a:lnTo>
                    <a:pt x="62381" y="147453"/>
                  </a:lnTo>
                  <a:lnTo>
                    <a:pt x="56323" y="157963"/>
                  </a:lnTo>
                  <a:lnTo>
                    <a:pt x="50766" y="168480"/>
                  </a:lnTo>
                  <a:lnTo>
                    <a:pt x="45544" y="179001"/>
                  </a:lnTo>
                  <a:lnTo>
                    <a:pt x="40271" y="189524"/>
                  </a:lnTo>
                  <a:lnTo>
                    <a:pt x="34725" y="200040"/>
                  </a:lnTo>
                  <a:lnTo>
                    <a:pt x="28965" y="210285"/>
                  </a:lnTo>
                  <a:lnTo>
                    <a:pt x="22576" y="220860"/>
                  </a:lnTo>
                  <a:lnTo>
                    <a:pt x="13875" y="233810"/>
                  </a:lnTo>
                  <a:lnTo>
                    <a:pt x="0" y="252684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653803" y="1905658"/>
              <a:ext cx="189514" cy="189514"/>
            </a:xfrm>
            <a:custGeom>
              <a:avLst/>
              <a:gdLst/>
              <a:ahLst/>
              <a:cxnLst/>
              <a:rect l="0" t="0" r="0" b="0"/>
              <a:pathLst>
                <a:path w="189514" h="189514">
                  <a:moveTo>
                    <a:pt x="0" y="0"/>
                  </a:moveTo>
                  <a:lnTo>
                    <a:pt x="8734" y="3067"/>
                  </a:lnTo>
                  <a:lnTo>
                    <a:pt x="16441" y="7130"/>
                  </a:lnTo>
                  <a:lnTo>
                    <a:pt x="23848" y="12623"/>
                  </a:lnTo>
                  <a:lnTo>
                    <a:pt x="31281" y="19382"/>
                  </a:lnTo>
                  <a:lnTo>
                    <a:pt x="39108" y="27180"/>
                  </a:lnTo>
                  <a:lnTo>
                    <a:pt x="47483" y="35777"/>
                  </a:lnTo>
                  <a:lnTo>
                    <a:pt x="56226" y="44963"/>
                  </a:lnTo>
                  <a:lnTo>
                    <a:pt x="64940" y="54569"/>
                  </a:lnTo>
                  <a:lnTo>
                    <a:pt x="73398" y="64468"/>
                  </a:lnTo>
                  <a:lnTo>
                    <a:pt x="81705" y="74570"/>
                  </a:lnTo>
                  <a:lnTo>
                    <a:pt x="90194" y="84812"/>
                  </a:lnTo>
                  <a:lnTo>
                    <a:pt x="99054" y="95147"/>
                  </a:lnTo>
                  <a:lnTo>
                    <a:pt x="108310" y="105546"/>
                  </a:lnTo>
                  <a:lnTo>
                    <a:pt x="117910" y="115988"/>
                  </a:lnTo>
                  <a:lnTo>
                    <a:pt x="127773" y="126454"/>
                  </a:lnTo>
                  <a:lnTo>
                    <a:pt x="137670" y="136771"/>
                  </a:lnTo>
                  <a:lnTo>
                    <a:pt x="147233" y="146625"/>
                  </a:lnTo>
                  <a:lnTo>
                    <a:pt x="156284" y="155873"/>
                  </a:lnTo>
                  <a:lnTo>
                    <a:pt x="164523" y="164247"/>
                  </a:lnTo>
                  <a:lnTo>
                    <a:pt x="172256" y="172086"/>
                  </a:lnTo>
                  <a:lnTo>
                    <a:pt x="180161" y="180078"/>
                  </a:lnTo>
                  <a:lnTo>
                    <a:pt x="189513" y="18951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238076" y="1672966"/>
              <a:ext cx="310650" cy="552199"/>
            </a:xfrm>
            <a:custGeom>
              <a:avLst/>
              <a:gdLst/>
              <a:ahLst/>
              <a:cxnLst/>
              <a:rect l="0" t="0" r="0" b="0"/>
              <a:pathLst>
                <a:path w="310650" h="552199">
                  <a:moveTo>
                    <a:pt x="36908" y="64236"/>
                  </a:moveTo>
                  <a:lnTo>
                    <a:pt x="31108" y="73037"/>
                  </a:lnTo>
                  <a:lnTo>
                    <a:pt x="26184" y="81384"/>
                  </a:lnTo>
                  <a:lnTo>
                    <a:pt x="21685" y="90087"/>
                  </a:lnTo>
                  <a:lnTo>
                    <a:pt x="17637" y="99381"/>
                  </a:lnTo>
                  <a:lnTo>
                    <a:pt x="14272" y="109524"/>
                  </a:lnTo>
                  <a:lnTo>
                    <a:pt x="11649" y="120537"/>
                  </a:lnTo>
                  <a:lnTo>
                    <a:pt x="9197" y="131093"/>
                  </a:lnTo>
                  <a:lnTo>
                    <a:pt x="6268" y="137280"/>
                  </a:lnTo>
                  <a:lnTo>
                    <a:pt x="3629" y="136641"/>
                  </a:lnTo>
                  <a:lnTo>
                    <a:pt x="2294" y="130755"/>
                  </a:lnTo>
                  <a:lnTo>
                    <a:pt x="2314" y="121547"/>
                  </a:lnTo>
                  <a:lnTo>
                    <a:pt x="3397" y="110749"/>
                  </a:lnTo>
                  <a:lnTo>
                    <a:pt x="5246" y="99408"/>
                  </a:lnTo>
                  <a:lnTo>
                    <a:pt x="7629" y="88010"/>
                  </a:lnTo>
                  <a:lnTo>
                    <a:pt x="10378" y="76737"/>
                  </a:lnTo>
                  <a:lnTo>
                    <a:pt x="13385" y="65635"/>
                  </a:lnTo>
                  <a:lnTo>
                    <a:pt x="16898" y="54854"/>
                  </a:lnTo>
                  <a:lnTo>
                    <a:pt x="21475" y="44670"/>
                  </a:lnTo>
                  <a:lnTo>
                    <a:pt x="27337" y="35187"/>
                  </a:lnTo>
                  <a:lnTo>
                    <a:pt x="34395" y="26510"/>
                  </a:lnTo>
                  <a:lnTo>
                    <a:pt x="42429" y="18827"/>
                  </a:lnTo>
                  <a:lnTo>
                    <a:pt x="51204" y="12149"/>
                  </a:lnTo>
                  <a:lnTo>
                    <a:pt x="60520" y="6664"/>
                  </a:lnTo>
                  <a:lnTo>
                    <a:pt x="70218" y="2802"/>
                  </a:lnTo>
                  <a:lnTo>
                    <a:pt x="80182" y="650"/>
                  </a:lnTo>
                  <a:lnTo>
                    <a:pt x="90329" y="0"/>
                  </a:lnTo>
                  <a:lnTo>
                    <a:pt x="100601" y="544"/>
                  </a:lnTo>
                  <a:lnTo>
                    <a:pt x="110952" y="1990"/>
                  </a:lnTo>
                  <a:lnTo>
                    <a:pt x="121192" y="4415"/>
                  </a:lnTo>
                  <a:lnTo>
                    <a:pt x="130995" y="8245"/>
                  </a:lnTo>
                  <a:lnTo>
                    <a:pt x="140219" y="13599"/>
                  </a:lnTo>
                  <a:lnTo>
                    <a:pt x="148886" y="20313"/>
                  </a:lnTo>
                  <a:lnTo>
                    <a:pt x="157095" y="28114"/>
                  </a:lnTo>
                  <a:lnTo>
                    <a:pt x="164948" y="36738"/>
                  </a:lnTo>
                  <a:lnTo>
                    <a:pt x="172374" y="46122"/>
                  </a:lnTo>
                  <a:lnTo>
                    <a:pt x="179143" y="56398"/>
                  </a:lnTo>
                  <a:lnTo>
                    <a:pt x="185180" y="67564"/>
                  </a:lnTo>
                  <a:lnTo>
                    <a:pt x="190557" y="79333"/>
                  </a:lnTo>
                  <a:lnTo>
                    <a:pt x="195403" y="91231"/>
                  </a:lnTo>
                  <a:lnTo>
                    <a:pt x="199844" y="102990"/>
                  </a:lnTo>
                  <a:lnTo>
                    <a:pt x="203828" y="115005"/>
                  </a:lnTo>
                  <a:lnTo>
                    <a:pt x="207132" y="128203"/>
                  </a:lnTo>
                  <a:lnTo>
                    <a:pt x="209688" y="143008"/>
                  </a:lnTo>
                  <a:lnTo>
                    <a:pt x="211575" y="159208"/>
                  </a:lnTo>
                  <a:lnTo>
                    <a:pt x="212925" y="176232"/>
                  </a:lnTo>
                  <a:lnTo>
                    <a:pt x="213870" y="193655"/>
                  </a:lnTo>
                  <a:lnTo>
                    <a:pt x="214523" y="211404"/>
                  </a:lnTo>
                  <a:lnTo>
                    <a:pt x="214969" y="229678"/>
                  </a:lnTo>
                  <a:lnTo>
                    <a:pt x="215267" y="248546"/>
                  </a:lnTo>
                  <a:lnTo>
                    <a:pt x="215299" y="267470"/>
                  </a:lnTo>
                  <a:lnTo>
                    <a:pt x="214789" y="285422"/>
                  </a:lnTo>
                  <a:lnTo>
                    <a:pt x="213628" y="301918"/>
                  </a:lnTo>
                  <a:lnTo>
                    <a:pt x="211864" y="317453"/>
                  </a:lnTo>
                  <a:lnTo>
                    <a:pt x="209609" y="333180"/>
                  </a:lnTo>
                  <a:lnTo>
                    <a:pt x="206980" y="349753"/>
                  </a:lnTo>
                  <a:lnTo>
                    <a:pt x="204080" y="366836"/>
                  </a:lnTo>
                  <a:lnTo>
                    <a:pt x="200988" y="383405"/>
                  </a:lnTo>
                  <a:lnTo>
                    <a:pt x="197762" y="398892"/>
                  </a:lnTo>
                  <a:lnTo>
                    <a:pt x="194444" y="413377"/>
                  </a:lnTo>
                  <a:lnTo>
                    <a:pt x="191064" y="427318"/>
                  </a:lnTo>
                  <a:lnTo>
                    <a:pt x="187632" y="441063"/>
                  </a:lnTo>
                  <a:lnTo>
                    <a:pt x="183835" y="454785"/>
                  </a:lnTo>
                  <a:lnTo>
                    <a:pt x="179068" y="468552"/>
                  </a:lnTo>
                  <a:lnTo>
                    <a:pt x="173083" y="482369"/>
                  </a:lnTo>
                  <a:lnTo>
                    <a:pt x="166112" y="495905"/>
                  </a:lnTo>
                  <a:lnTo>
                    <a:pt x="158670" y="508535"/>
                  </a:lnTo>
                  <a:lnTo>
                    <a:pt x="151100" y="519980"/>
                  </a:lnTo>
                  <a:lnTo>
                    <a:pt x="143239" y="529967"/>
                  </a:lnTo>
                  <a:lnTo>
                    <a:pt x="134524" y="538079"/>
                  </a:lnTo>
                  <a:lnTo>
                    <a:pt x="124698" y="544269"/>
                  </a:lnTo>
                  <a:lnTo>
                    <a:pt x="113811" y="548629"/>
                  </a:lnTo>
                  <a:lnTo>
                    <a:pt x="102045" y="551206"/>
                  </a:lnTo>
                  <a:lnTo>
                    <a:pt x="89613" y="552198"/>
                  </a:lnTo>
                  <a:lnTo>
                    <a:pt x="76857" y="551749"/>
                  </a:lnTo>
                  <a:lnTo>
                    <a:pt x="64228" y="549862"/>
                  </a:lnTo>
                  <a:lnTo>
                    <a:pt x="51970" y="546665"/>
                  </a:lnTo>
                  <a:lnTo>
                    <a:pt x="40453" y="542233"/>
                  </a:lnTo>
                  <a:lnTo>
                    <a:pt x="30244" y="536509"/>
                  </a:lnTo>
                  <a:lnTo>
                    <a:pt x="21531" y="529579"/>
                  </a:lnTo>
                  <a:lnTo>
                    <a:pt x="14342" y="521486"/>
                  </a:lnTo>
                  <a:lnTo>
                    <a:pt x="8720" y="512151"/>
                  </a:lnTo>
                  <a:lnTo>
                    <a:pt x="4534" y="501652"/>
                  </a:lnTo>
                  <a:lnTo>
                    <a:pt x="1686" y="490349"/>
                  </a:lnTo>
                  <a:lnTo>
                    <a:pt x="207" y="478769"/>
                  </a:lnTo>
                  <a:lnTo>
                    <a:pt x="0" y="467247"/>
                  </a:lnTo>
                  <a:lnTo>
                    <a:pt x="1333" y="456071"/>
                  </a:lnTo>
                  <a:lnTo>
                    <a:pt x="4887" y="445566"/>
                  </a:lnTo>
                  <a:lnTo>
                    <a:pt x="10837" y="435845"/>
                  </a:lnTo>
                  <a:lnTo>
                    <a:pt x="18919" y="427165"/>
                  </a:lnTo>
                  <a:lnTo>
                    <a:pt x="28703" y="420005"/>
                  </a:lnTo>
                  <a:lnTo>
                    <a:pt x="39764" y="414489"/>
                  </a:lnTo>
                  <a:lnTo>
                    <a:pt x="51747" y="410598"/>
                  </a:lnTo>
                  <a:lnTo>
                    <a:pt x="64381" y="408344"/>
                  </a:lnTo>
                  <a:lnTo>
                    <a:pt x="77463" y="407571"/>
                  </a:lnTo>
                  <a:lnTo>
                    <a:pt x="90684" y="408169"/>
                  </a:lnTo>
                  <a:lnTo>
                    <a:pt x="103641" y="410156"/>
                  </a:lnTo>
                  <a:lnTo>
                    <a:pt x="116131" y="413421"/>
                  </a:lnTo>
                  <a:lnTo>
                    <a:pt x="127975" y="417899"/>
                  </a:lnTo>
                  <a:lnTo>
                    <a:pt x="138939" y="423653"/>
                  </a:lnTo>
                  <a:lnTo>
                    <a:pt x="148984" y="430593"/>
                  </a:lnTo>
                  <a:lnTo>
                    <a:pt x="158393" y="438355"/>
                  </a:lnTo>
                  <a:lnTo>
                    <a:pt x="167639" y="446403"/>
                  </a:lnTo>
                  <a:lnTo>
                    <a:pt x="177010" y="454405"/>
                  </a:lnTo>
                  <a:lnTo>
                    <a:pt x="186442" y="462235"/>
                  </a:lnTo>
                  <a:lnTo>
                    <a:pt x="195628" y="469872"/>
                  </a:lnTo>
                  <a:lnTo>
                    <a:pt x="204402" y="477342"/>
                  </a:lnTo>
                  <a:lnTo>
                    <a:pt x="212751" y="484680"/>
                  </a:lnTo>
                  <a:lnTo>
                    <a:pt x="220738" y="491922"/>
                  </a:lnTo>
                  <a:lnTo>
                    <a:pt x="228447" y="499089"/>
                  </a:lnTo>
                  <a:lnTo>
                    <a:pt x="236116" y="506040"/>
                  </a:lnTo>
                  <a:lnTo>
                    <a:pt x="244111" y="512481"/>
                  </a:lnTo>
                  <a:lnTo>
                    <a:pt x="252602" y="518286"/>
                  </a:lnTo>
                  <a:lnTo>
                    <a:pt x="261516" y="523152"/>
                  </a:lnTo>
                  <a:lnTo>
                    <a:pt x="271715" y="526899"/>
                  </a:lnTo>
                  <a:lnTo>
                    <a:pt x="286331" y="528735"/>
                  </a:lnTo>
                  <a:lnTo>
                    <a:pt x="310649" y="52748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727710" y="208464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53365" y="1631917"/>
              <a:ext cx="303073" cy="536954"/>
            </a:xfrm>
            <a:custGeom>
              <a:avLst/>
              <a:gdLst/>
              <a:ahLst/>
              <a:cxnLst/>
              <a:rect l="0" t="0" r="0" b="0"/>
              <a:pathLst>
                <a:path w="303073" h="536954">
                  <a:moveTo>
                    <a:pt x="253370" y="0"/>
                  </a:moveTo>
                  <a:lnTo>
                    <a:pt x="241569" y="2866"/>
                  </a:lnTo>
                  <a:lnTo>
                    <a:pt x="229800" y="5008"/>
                  </a:lnTo>
                  <a:lnTo>
                    <a:pt x="216909" y="6612"/>
                  </a:lnTo>
                  <a:lnTo>
                    <a:pt x="203061" y="7792"/>
                  </a:lnTo>
                  <a:lnTo>
                    <a:pt x="188733" y="8641"/>
                  </a:lnTo>
                  <a:lnTo>
                    <a:pt x="174258" y="9238"/>
                  </a:lnTo>
                  <a:lnTo>
                    <a:pt x="159636" y="9652"/>
                  </a:lnTo>
                  <a:lnTo>
                    <a:pt x="144611" y="9937"/>
                  </a:lnTo>
                  <a:lnTo>
                    <a:pt x="129073" y="10125"/>
                  </a:lnTo>
                  <a:lnTo>
                    <a:pt x="113369" y="10083"/>
                  </a:lnTo>
                  <a:lnTo>
                    <a:pt x="98199" y="9523"/>
                  </a:lnTo>
                  <a:lnTo>
                    <a:pt x="83920" y="8343"/>
                  </a:lnTo>
                  <a:lnTo>
                    <a:pt x="70551" y="7076"/>
                  </a:lnTo>
                  <a:lnTo>
                    <a:pt x="57959" y="6751"/>
                  </a:lnTo>
                  <a:lnTo>
                    <a:pt x="45979" y="7877"/>
                  </a:lnTo>
                  <a:lnTo>
                    <a:pt x="34781" y="10620"/>
                  </a:lnTo>
                  <a:lnTo>
                    <a:pt x="24851" y="15061"/>
                  </a:lnTo>
                  <a:lnTo>
                    <a:pt x="16363" y="21058"/>
                  </a:lnTo>
                  <a:lnTo>
                    <a:pt x="9509" y="28492"/>
                  </a:lnTo>
                  <a:lnTo>
                    <a:pt x="4653" y="37368"/>
                  </a:lnTo>
                  <a:lnTo>
                    <a:pt x="1793" y="47556"/>
                  </a:lnTo>
                  <a:lnTo>
                    <a:pt x="480" y="58818"/>
                  </a:lnTo>
                  <a:lnTo>
                    <a:pt x="41" y="70900"/>
                  </a:lnTo>
                  <a:lnTo>
                    <a:pt x="0" y="83587"/>
                  </a:lnTo>
                  <a:lnTo>
                    <a:pt x="273" y="96868"/>
                  </a:lnTo>
                  <a:lnTo>
                    <a:pt x="1054" y="110922"/>
                  </a:lnTo>
                  <a:lnTo>
                    <a:pt x="2418" y="125776"/>
                  </a:lnTo>
                  <a:lnTo>
                    <a:pt x="3994" y="141005"/>
                  </a:lnTo>
                  <a:lnTo>
                    <a:pt x="5067" y="155850"/>
                  </a:lnTo>
                  <a:lnTo>
                    <a:pt x="5274" y="169912"/>
                  </a:lnTo>
                  <a:lnTo>
                    <a:pt x="4751" y="183303"/>
                  </a:lnTo>
                  <a:lnTo>
                    <a:pt x="3936" y="196442"/>
                  </a:lnTo>
                  <a:lnTo>
                    <a:pt x="3159" y="209549"/>
                  </a:lnTo>
                  <a:lnTo>
                    <a:pt x="3616" y="220360"/>
                  </a:lnTo>
                  <a:lnTo>
                    <a:pt x="6024" y="225428"/>
                  </a:lnTo>
                  <a:lnTo>
                    <a:pt x="9078" y="225025"/>
                  </a:lnTo>
                  <a:lnTo>
                    <a:pt x="12604" y="221155"/>
                  </a:lnTo>
                  <a:lnTo>
                    <a:pt x="17140" y="215848"/>
                  </a:lnTo>
                  <a:lnTo>
                    <a:pt x="22950" y="210291"/>
                  </a:lnTo>
                  <a:lnTo>
                    <a:pt x="30293" y="205147"/>
                  </a:lnTo>
                  <a:lnTo>
                    <a:pt x="39573" y="200860"/>
                  </a:lnTo>
                  <a:lnTo>
                    <a:pt x="50809" y="197547"/>
                  </a:lnTo>
                  <a:lnTo>
                    <a:pt x="63401" y="195275"/>
                  </a:lnTo>
                  <a:lnTo>
                    <a:pt x="76376" y="194176"/>
                  </a:lnTo>
                  <a:lnTo>
                    <a:pt x="89137" y="194207"/>
                  </a:lnTo>
                  <a:lnTo>
                    <a:pt x="101633" y="195188"/>
                  </a:lnTo>
                  <a:lnTo>
                    <a:pt x="114161" y="196908"/>
                  </a:lnTo>
                  <a:lnTo>
                    <a:pt x="126918" y="199177"/>
                  </a:lnTo>
                  <a:lnTo>
                    <a:pt x="139790" y="202004"/>
                  </a:lnTo>
                  <a:lnTo>
                    <a:pt x="152447" y="205579"/>
                  </a:lnTo>
                  <a:lnTo>
                    <a:pt x="164703" y="209946"/>
                  </a:lnTo>
                  <a:lnTo>
                    <a:pt x="176376" y="215016"/>
                  </a:lnTo>
                  <a:lnTo>
                    <a:pt x="187216" y="220643"/>
                  </a:lnTo>
                  <a:lnTo>
                    <a:pt x="197175" y="226693"/>
                  </a:lnTo>
                  <a:lnTo>
                    <a:pt x="206525" y="233213"/>
                  </a:lnTo>
                  <a:lnTo>
                    <a:pt x="215730" y="240421"/>
                  </a:lnTo>
                  <a:lnTo>
                    <a:pt x="225074" y="248382"/>
                  </a:lnTo>
                  <a:lnTo>
                    <a:pt x="234487" y="257016"/>
                  </a:lnTo>
                  <a:lnTo>
                    <a:pt x="243659" y="266190"/>
                  </a:lnTo>
                  <a:lnTo>
                    <a:pt x="252426" y="275770"/>
                  </a:lnTo>
                  <a:lnTo>
                    <a:pt x="260769" y="285644"/>
                  </a:lnTo>
                  <a:lnTo>
                    <a:pt x="268752" y="295725"/>
                  </a:lnTo>
                  <a:lnTo>
                    <a:pt x="276445" y="305959"/>
                  </a:lnTo>
                  <a:lnTo>
                    <a:pt x="283593" y="316628"/>
                  </a:lnTo>
                  <a:lnTo>
                    <a:pt x="289642" y="328315"/>
                  </a:lnTo>
                  <a:lnTo>
                    <a:pt x="294377" y="341257"/>
                  </a:lnTo>
                  <a:lnTo>
                    <a:pt x="297896" y="355374"/>
                  </a:lnTo>
                  <a:lnTo>
                    <a:pt x="300423" y="370454"/>
                  </a:lnTo>
                  <a:lnTo>
                    <a:pt x="302190" y="386258"/>
                  </a:lnTo>
                  <a:lnTo>
                    <a:pt x="303072" y="402259"/>
                  </a:lnTo>
                  <a:lnTo>
                    <a:pt x="302616" y="417687"/>
                  </a:lnTo>
                  <a:lnTo>
                    <a:pt x="300676" y="432164"/>
                  </a:lnTo>
                  <a:lnTo>
                    <a:pt x="297239" y="445510"/>
                  </a:lnTo>
                  <a:lnTo>
                    <a:pt x="292257" y="457562"/>
                  </a:lnTo>
                  <a:lnTo>
                    <a:pt x="285862" y="468373"/>
                  </a:lnTo>
                  <a:lnTo>
                    <a:pt x="278145" y="478143"/>
                  </a:lnTo>
                  <a:lnTo>
                    <a:pt x="269069" y="487109"/>
                  </a:lnTo>
                  <a:lnTo>
                    <a:pt x="258745" y="495476"/>
                  </a:lnTo>
                  <a:lnTo>
                    <a:pt x="247389" y="503252"/>
                  </a:lnTo>
                  <a:lnTo>
                    <a:pt x="235244" y="510255"/>
                  </a:lnTo>
                  <a:lnTo>
                    <a:pt x="222514" y="516445"/>
                  </a:lnTo>
                  <a:lnTo>
                    <a:pt x="209203" y="521755"/>
                  </a:lnTo>
                  <a:lnTo>
                    <a:pt x="195130" y="526023"/>
                  </a:lnTo>
                  <a:lnTo>
                    <a:pt x="180258" y="529264"/>
                  </a:lnTo>
                  <a:lnTo>
                    <a:pt x="164846" y="531626"/>
                  </a:lnTo>
                  <a:lnTo>
                    <a:pt x="149348" y="533302"/>
                  </a:lnTo>
                  <a:lnTo>
                    <a:pt x="134038" y="534470"/>
                  </a:lnTo>
                  <a:lnTo>
                    <a:pt x="119026" y="535275"/>
                  </a:lnTo>
                  <a:lnTo>
                    <a:pt x="102560" y="535911"/>
                  </a:lnTo>
                  <a:lnTo>
                    <a:pt x="79843" y="536439"/>
                  </a:lnTo>
                  <a:lnTo>
                    <a:pt x="42800" y="536953"/>
                  </a:lnTo>
                </a:path>
              </a:pathLst>
            </a:custGeom>
            <a:ln w="762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" name="Freeform 19"/>
          <p:cNvSpPr/>
          <p:nvPr/>
        </p:nvSpPr>
        <p:spPr>
          <a:xfrm>
            <a:off x="5422176" y="2484725"/>
            <a:ext cx="2042529" cy="31586"/>
          </a:xfrm>
          <a:custGeom>
            <a:avLst/>
            <a:gdLst/>
            <a:ahLst/>
            <a:cxnLst/>
            <a:rect l="0" t="0" r="0" b="0"/>
            <a:pathLst>
              <a:path w="2042529" h="31586">
                <a:moveTo>
                  <a:pt x="2042528" y="0"/>
                </a:moveTo>
                <a:lnTo>
                  <a:pt x="2030659" y="0"/>
                </a:lnTo>
                <a:lnTo>
                  <a:pt x="2018249" y="0"/>
                </a:lnTo>
                <a:lnTo>
                  <a:pt x="2004054" y="5"/>
                </a:lnTo>
                <a:lnTo>
                  <a:pt x="1988001" y="177"/>
                </a:lnTo>
                <a:lnTo>
                  <a:pt x="1970059" y="826"/>
                </a:lnTo>
                <a:lnTo>
                  <a:pt x="1950430" y="2070"/>
                </a:lnTo>
                <a:lnTo>
                  <a:pt x="1929925" y="3550"/>
                </a:lnTo>
                <a:lnTo>
                  <a:pt x="1909794" y="4550"/>
                </a:lnTo>
                <a:lnTo>
                  <a:pt x="1890711" y="4708"/>
                </a:lnTo>
                <a:lnTo>
                  <a:pt x="1872803" y="4321"/>
                </a:lnTo>
                <a:lnTo>
                  <a:pt x="1855929" y="4129"/>
                </a:lnTo>
                <a:lnTo>
                  <a:pt x="1839869" y="4553"/>
                </a:lnTo>
                <a:lnTo>
                  <a:pt x="1824251" y="5518"/>
                </a:lnTo>
                <a:lnTo>
                  <a:pt x="1808595" y="6638"/>
                </a:lnTo>
                <a:lnTo>
                  <a:pt x="1792643" y="7653"/>
                </a:lnTo>
                <a:lnTo>
                  <a:pt x="1776331" y="8471"/>
                </a:lnTo>
                <a:lnTo>
                  <a:pt x="1759693" y="9087"/>
                </a:lnTo>
                <a:lnTo>
                  <a:pt x="1742791" y="9533"/>
                </a:lnTo>
                <a:lnTo>
                  <a:pt x="1725525" y="9848"/>
                </a:lnTo>
                <a:lnTo>
                  <a:pt x="1707642" y="10066"/>
                </a:lnTo>
                <a:lnTo>
                  <a:pt x="1689056" y="10216"/>
                </a:lnTo>
                <a:lnTo>
                  <a:pt x="1669829" y="10318"/>
                </a:lnTo>
                <a:lnTo>
                  <a:pt x="1650083" y="10387"/>
                </a:lnTo>
                <a:lnTo>
                  <a:pt x="1629946" y="10434"/>
                </a:lnTo>
                <a:lnTo>
                  <a:pt x="1609524" y="10465"/>
                </a:lnTo>
                <a:lnTo>
                  <a:pt x="1588902" y="10486"/>
                </a:lnTo>
                <a:lnTo>
                  <a:pt x="1568136" y="10500"/>
                </a:lnTo>
                <a:lnTo>
                  <a:pt x="1547104" y="10510"/>
                </a:lnTo>
                <a:lnTo>
                  <a:pt x="1525534" y="10516"/>
                </a:lnTo>
                <a:lnTo>
                  <a:pt x="1503315" y="10520"/>
                </a:lnTo>
                <a:lnTo>
                  <a:pt x="1480492" y="10523"/>
                </a:lnTo>
                <a:lnTo>
                  <a:pt x="1457179" y="10525"/>
                </a:lnTo>
                <a:lnTo>
                  <a:pt x="1433483" y="10526"/>
                </a:lnTo>
                <a:lnTo>
                  <a:pt x="1409181" y="10527"/>
                </a:lnTo>
                <a:lnTo>
                  <a:pt x="1383734" y="10527"/>
                </a:lnTo>
                <a:lnTo>
                  <a:pt x="1356950" y="10527"/>
                </a:lnTo>
                <a:lnTo>
                  <a:pt x="1329097" y="10528"/>
                </a:lnTo>
                <a:lnTo>
                  <a:pt x="1300715" y="10528"/>
                </a:lnTo>
                <a:lnTo>
                  <a:pt x="1272171" y="10523"/>
                </a:lnTo>
                <a:lnTo>
                  <a:pt x="1243479" y="10350"/>
                </a:lnTo>
                <a:lnTo>
                  <a:pt x="1214391" y="9702"/>
                </a:lnTo>
                <a:lnTo>
                  <a:pt x="1184780" y="8454"/>
                </a:lnTo>
                <a:lnTo>
                  <a:pt x="1154504" y="6801"/>
                </a:lnTo>
                <a:lnTo>
                  <a:pt x="1123341" y="5153"/>
                </a:lnTo>
                <a:lnTo>
                  <a:pt x="1091257" y="3750"/>
                </a:lnTo>
                <a:lnTo>
                  <a:pt x="1058369" y="2658"/>
                </a:lnTo>
                <a:lnTo>
                  <a:pt x="1024846" y="1850"/>
                </a:lnTo>
                <a:lnTo>
                  <a:pt x="990844" y="1272"/>
                </a:lnTo>
                <a:lnTo>
                  <a:pt x="956333" y="867"/>
                </a:lnTo>
                <a:lnTo>
                  <a:pt x="921105" y="587"/>
                </a:lnTo>
                <a:lnTo>
                  <a:pt x="885107" y="396"/>
                </a:lnTo>
                <a:lnTo>
                  <a:pt x="848423" y="266"/>
                </a:lnTo>
                <a:lnTo>
                  <a:pt x="811190" y="179"/>
                </a:lnTo>
                <a:lnTo>
                  <a:pt x="773546" y="120"/>
                </a:lnTo>
                <a:lnTo>
                  <a:pt x="735604" y="80"/>
                </a:lnTo>
                <a:lnTo>
                  <a:pt x="697452" y="54"/>
                </a:lnTo>
                <a:lnTo>
                  <a:pt x="659155" y="40"/>
                </a:lnTo>
                <a:lnTo>
                  <a:pt x="620758" y="201"/>
                </a:lnTo>
                <a:lnTo>
                  <a:pt x="582293" y="842"/>
                </a:lnTo>
                <a:lnTo>
                  <a:pt x="543783" y="2090"/>
                </a:lnTo>
                <a:lnTo>
                  <a:pt x="505241" y="3911"/>
                </a:lnTo>
                <a:lnTo>
                  <a:pt x="466679" y="6206"/>
                </a:lnTo>
                <a:lnTo>
                  <a:pt x="428098" y="8860"/>
                </a:lnTo>
                <a:lnTo>
                  <a:pt x="389339" y="11778"/>
                </a:lnTo>
                <a:lnTo>
                  <a:pt x="350099" y="14881"/>
                </a:lnTo>
                <a:lnTo>
                  <a:pt x="310267" y="18110"/>
                </a:lnTo>
                <a:lnTo>
                  <a:pt x="270535" y="21260"/>
                </a:lnTo>
                <a:lnTo>
                  <a:pt x="232231" y="23996"/>
                </a:lnTo>
                <a:lnTo>
                  <a:pt x="195995" y="26168"/>
                </a:lnTo>
                <a:lnTo>
                  <a:pt x="162122" y="27795"/>
                </a:lnTo>
                <a:lnTo>
                  <a:pt x="130896" y="28970"/>
                </a:lnTo>
                <a:lnTo>
                  <a:pt x="102216" y="29798"/>
                </a:lnTo>
                <a:lnTo>
                  <a:pt x="76566" y="30374"/>
                </a:lnTo>
                <a:lnTo>
                  <a:pt x="52686" y="30831"/>
                </a:lnTo>
                <a:lnTo>
                  <a:pt x="28474" y="31212"/>
                </a:lnTo>
                <a:lnTo>
                  <a:pt x="0" y="31585"/>
                </a:lnTo>
              </a:path>
            </a:pathLst>
          </a:custGeom>
          <a:ln w="762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/>
        </p:nvCxnSpPr>
        <p:spPr>
          <a:xfrm>
            <a:off x="4716767" y="31585"/>
            <a:ext cx="0" cy="639079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2377639" y="2853222"/>
            <a:ext cx="359771" cy="673825"/>
            <a:chOff x="2377639" y="2853222"/>
            <a:chExt cx="359771" cy="673825"/>
          </a:xfrm>
        </p:grpSpPr>
        <p:sp>
          <p:nvSpPr>
            <p:cNvPr id="22" name="Freeform 21"/>
            <p:cNvSpPr/>
            <p:nvPr/>
          </p:nvSpPr>
          <p:spPr>
            <a:xfrm>
              <a:off x="2663709" y="2853222"/>
              <a:ext cx="73701" cy="673825"/>
            </a:xfrm>
            <a:custGeom>
              <a:avLst/>
              <a:gdLst/>
              <a:ahLst/>
              <a:cxnLst/>
              <a:rect l="0" t="0" r="0" b="0"/>
              <a:pathLst>
                <a:path w="73701" h="673825">
                  <a:moveTo>
                    <a:pt x="73700" y="0"/>
                  </a:moveTo>
                  <a:lnTo>
                    <a:pt x="56932" y="5590"/>
                  </a:lnTo>
                  <a:lnTo>
                    <a:pt x="51993" y="13085"/>
                  </a:lnTo>
                  <a:lnTo>
                    <a:pt x="45041" y="51581"/>
                  </a:lnTo>
                  <a:lnTo>
                    <a:pt x="42982" y="100031"/>
                  </a:lnTo>
                  <a:lnTo>
                    <a:pt x="42371" y="152602"/>
                  </a:lnTo>
                  <a:lnTo>
                    <a:pt x="42191" y="209772"/>
                  </a:lnTo>
                  <a:lnTo>
                    <a:pt x="42137" y="260897"/>
                  </a:lnTo>
                  <a:lnTo>
                    <a:pt x="40951" y="321668"/>
                  </a:lnTo>
                  <a:lnTo>
                    <a:pt x="33782" y="379134"/>
                  </a:lnTo>
                  <a:lnTo>
                    <a:pt x="32237" y="427411"/>
                  </a:lnTo>
                  <a:lnTo>
                    <a:pt x="28659" y="479931"/>
                  </a:lnTo>
                  <a:lnTo>
                    <a:pt x="20190" y="528247"/>
                  </a:lnTo>
                  <a:lnTo>
                    <a:pt x="13391" y="579607"/>
                  </a:lnTo>
                  <a:lnTo>
                    <a:pt x="5505" y="638186"/>
                  </a:lnTo>
                  <a:lnTo>
                    <a:pt x="0" y="67382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377639" y="2916393"/>
              <a:ext cx="317657" cy="402978"/>
            </a:xfrm>
            <a:custGeom>
              <a:avLst/>
              <a:gdLst/>
              <a:ahLst/>
              <a:cxnLst/>
              <a:rect l="0" t="0" r="0" b="0"/>
              <a:pathLst>
                <a:path w="317657" h="402978">
                  <a:moveTo>
                    <a:pt x="317656" y="242156"/>
                  </a:moveTo>
                  <a:lnTo>
                    <a:pt x="254228" y="278072"/>
                  </a:lnTo>
                  <a:lnTo>
                    <a:pt x="196219" y="312454"/>
                  </a:lnTo>
                  <a:lnTo>
                    <a:pt x="144531" y="347455"/>
                  </a:lnTo>
                  <a:lnTo>
                    <a:pt x="92126" y="375520"/>
                  </a:lnTo>
                  <a:lnTo>
                    <a:pt x="34189" y="399160"/>
                  </a:lnTo>
                  <a:lnTo>
                    <a:pt x="23393" y="402977"/>
                  </a:lnTo>
                  <a:lnTo>
                    <a:pt x="15026" y="402012"/>
                  </a:lnTo>
                  <a:lnTo>
                    <a:pt x="8278" y="397860"/>
                  </a:lnTo>
                  <a:lnTo>
                    <a:pt x="2609" y="391582"/>
                  </a:lnTo>
                  <a:lnTo>
                    <a:pt x="0" y="383887"/>
                  </a:lnTo>
                  <a:lnTo>
                    <a:pt x="221" y="365979"/>
                  </a:lnTo>
                  <a:lnTo>
                    <a:pt x="21379" y="307190"/>
                  </a:lnTo>
                  <a:lnTo>
                    <a:pt x="42193" y="252403"/>
                  </a:lnTo>
                  <a:lnTo>
                    <a:pt x="64283" y="190863"/>
                  </a:lnTo>
                  <a:lnTo>
                    <a:pt x="84463" y="136488"/>
                  </a:lnTo>
                  <a:lnTo>
                    <a:pt x="98563" y="86584"/>
                  </a:lnTo>
                  <a:lnTo>
                    <a:pt x="119874" y="29235"/>
                  </a:lnTo>
                  <a:lnTo>
                    <a:pt x="12814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1313007" y="494839"/>
            <a:ext cx="329439" cy="487397"/>
          </a:xfrm>
          <a:custGeom>
            <a:avLst/>
            <a:gdLst/>
            <a:ahLst/>
            <a:cxnLst/>
            <a:rect l="0" t="0" r="0" b="0"/>
            <a:pathLst>
              <a:path w="329439" h="487397">
                <a:moveTo>
                  <a:pt x="118868" y="0"/>
                </a:moveTo>
                <a:lnTo>
                  <a:pt x="89560" y="34898"/>
                </a:lnTo>
                <a:lnTo>
                  <a:pt x="63224" y="95047"/>
                </a:lnTo>
                <a:lnTo>
                  <a:pt x="46749" y="120839"/>
                </a:lnTo>
                <a:lnTo>
                  <a:pt x="39203" y="125013"/>
                </a:lnTo>
                <a:lnTo>
                  <a:pt x="21460" y="126531"/>
                </a:lnTo>
                <a:lnTo>
                  <a:pt x="15325" y="121789"/>
                </a:lnTo>
                <a:lnTo>
                  <a:pt x="8508" y="104041"/>
                </a:lnTo>
                <a:lnTo>
                  <a:pt x="10260" y="73331"/>
                </a:lnTo>
                <a:lnTo>
                  <a:pt x="18345" y="55598"/>
                </a:lnTo>
                <a:lnTo>
                  <a:pt x="23777" y="47594"/>
                </a:lnTo>
                <a:lnTo>
                  <a:pt x="42290" y="35581"/>
                </a:lnTo>
                <a:lnTo>
                  <a:pt x="64946" y="28682"/>
                </a:lnTo>
                <a:lnTo>
                  <a:pt x="86714" y="29515"/>
                </a:lnTo>
                <a:lnTo>
                  <a:pt x="118700" y="42150"/>
                </a:lnTo>
                <a:lnTo>
                  <a:pt x="133611" y="57338"/>
                </a:lnTo>
                <a:lnTo>
                  <a:pt x="163877" y="108243"/>
                </a:lnTo>
                <a:lnTo>
                  <a:pt x="181224" y="167307"/>
                </a:lnTo>
                <a:lnTo>
                  <a:pt x="195916" y="224381"/>
                </a:lnTo>
                <a:lnTo>
                  <a:pt x="200508" y="279545"/>
                </a:lnTo>
                <a:lnTo>
                  <a:pt x="188255" y="341879"/>
                </a:lnTo>
                <a:lnTo>
                  <a:pt x="163072" y="399350"/>
                </a:lnTo>
                <a:lnTo>
                  <a:pt x="152552" y="420814"/>
                </a:lnTo>
                <a:lnTo>
                  <a:pt x="112819" y="468150"/>
                </a:lnTo>
                <a:lnTo>
                  <a:pt x="79901" y="485112"/>
                </a:lnTo>
                <a:lnTo>
                  <a:pt x="57096" y="487396"/>
                </a:lnTo>
                <a:lnTo>
                  <a:pt x="36432" y="483343"/>
                </a:lnTo>
                <a:lnTo>
                  <a:pt x="19449" y="473742"/>
                </a:lnTo>
                <a:lnTo>
                  <a:pt x="7221" y="458556"/>
                </a:lnTo>
                <a:lnTo>
                  <a:pt x="2323" y="449594"/>
                </a:lnTo>
                <a:lnTo>
                  <a:pt x="0" y="427157"/>
                </a:lnTo>
                <a:lnTo>
                  <a:pt x="8040" y="380214"/>
                </a:lnTo>
                <a:lnTo>
                  <a:pt x="20478" y="361617"/>
                </a:lnTo>
                <a:lnTo>
                  <a:pt x="28709" y="353382"/>
                </a:lnTo>
                <a:lnTo>
                  <a:pt x="50331" y="344232"/>
                </a:lnTo>
                <a:lnTo>
                  <a:pt x="62648" y="341792"/>
                </a:lnTo>
                <a:lnTo>
                  <a:pt x="85693" y="345320"/>
                </a:lnTo>
                <a:lnTo>
                  <a:pt x="115278" y="360460"/>
                </a:lnTo>
                <a:lnTo>
                  <a:pt x="141981" y="376644"/>
                </a:lnTo>
                <a:lnTo>
                  <a:pt x="203277" y="408207"/>
                </a:lnTo>
                <a:lnTo>
                  <a:pt x="266283" y="439791"/>
                </a:lnTo>
                <a:lnTo>
                  <a:pt x="297857" y="448893"/>
                </a:lnTo>
                <a:lnTo>
                  <a:pt x="329438" y="4527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1158134" y="2905865"/>
            <a:ext cx="386160" cy="646028"/>
          </a:xfrm>
          <a:custGeom>
            <a:avLst/>
            <a:gdLst/>
            <a:ahLst/>
            <a:cxnLst/>
            <a:rect l="0" t="0" r="0" b="0"/>
            <a:pathLst>
              <a:path w="386160" h="646028">
                <a:moveTo>
                  <a:pt x="284270" y="0"/>
                </a:moveTo>
                <a:lnTo>
                  <a:pt x="235339" y="0"/>
                </a:lnTo>
                <a:lnTo>
                  <a:pt x="187493" y="3119"/>
                </a:lnTo>
                <a:lnTo>
                  <a:pt x="142511" y="5214"/>
                </a:lnTo>
                <a:lnTo>
                  <a:pt x="90282" y="1030"/>
                </a:lnTo>
                <a:lnTo>
                  <a:pt x="54436" y="5894"/>
                </a:lnTo>
                <a:lnTo>
                  <a:pt x="45650" y="10949"/>
                </a:lnTo>
                <a:lnTo>
                  <a:pt x="32767" y="25923"/>
                </a:lnTo>
                <a:lnTo>
                  <a:pt x="30034" y="34829"/>
                </a:lnTo>
                <a:lnTo>
                  <a:pt x="31776" y="66472"/>
                </a:lnTo>
                <a:lnTo>
                  <a:pt x="42845" y="128380"/>
                </a:lnTo>
                <a:lnTo>
                  <a:pt x="49740" y="179588"/>
                </a:lnTo>
                <a:lnTo>
                  <a:pt x="51783" y="228686"/>
                </a:lnTo>
                <a:lnTo>
                  <a:pt x="53430" y="250207"/>
                </a:lnTo>
                <a:lnTo>
                  <a:pt x="55507" y="251033"/>
                </a:lnTo>
                <a:lnTo>
                  <a:pt x="118126" y="192811"/>
                </a:lnTo>
                <a:lnTo>
                  <a:pt x="180214" y="169352"/>
                </a:lnTo>
                <a:lnTo>
                  <a:pt x="193842" y="165544"/>
                </a:lnTo>
                <a:lnTo>
                  <a:pt x="218343" y="167552"/>
                </a:lnTo>
                <a:lnTo>
                  <a:pt x="262668" y="182315"/>
                </a:lnTo>
                <a:lnTo>
                  <a:pt x="280908" y="195673"/>
                </a:lnTo>
                <a:lnTo>
                  <a:pt x="326089" y="253225"/>
                </a:lnTo>
                <a:lnTo>
                  <a:pt x="354401" y="306083"/>
                </a:lnTo>
                <a:lnTo>
                  <a:pt x="374119" y="364444"/>
                </a:lnTo>
                <a:lnTo>
                  <a:pt x="386159" y="421033"/>
                </a:lnTo>
                <a:lnTo>
                  <a:pt x="385706" y="447998"/>
                </a:lnTo>
                <a:lnTo>
                  <a:pt x="365637" y="510335"/>
                </a:lnTo>
                <a:lnTo>
                  <a:pt x="336073" y="562593"/>
                </a:lnTo>
                <a:lnTo>
                  <a:pt x="320162" y="586953"/>
                </a:lnTo>
                <a:lnTo>
                  <a:pt x="284896" y="618059"/>
                </a:lnTo>
                <a:lnTo>
                  <a:pt x="231058" y="640235"/>
                </a:lnTo>
                <a:lnTo>
                  <a:pt x="200958" y="646027"/>
                </a:lnTo>
                <a:lnTo>
                  <a:pt x="146891" y="642711"/>
                </a:lnTo>
                <a:lnTo>
                  <a:pt x="88634" y="631110"/>
                </a:lnTo>
                <a:lnTo>
                  <a:pt x="33336" y="614083"/>
                </a:lnTo>
                <a:lnTo>
                  <a:pt x="0" y="60012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1676913" y="2919476"/>
            <a:ext cx="501055" cy="606369"/>
          </a:xfrm>
          <a:custGeom>
            <a:avLst/>
            <a:gdLst/>
            <a:ahLst/>
            <a:cxnLst/>
            <a:rect l="0" t="0" r="0" b="0"/>
            <a:pathLst>
              <a:path w="501055" h="606369">
                <a:moveTo>
                  <a:pt x="281387" y="7446"/>
                </a:moveTo>
                <a:lnTo>
                  <a:pt x="264620" y="1857"/>
                </a:lnTo>
                <a:lnTo>
                  <a:pt x="247029" y="2232"/>
                </a:lnTo>
                <a:lnTo>
                  <a:pt x="227512" y="7468"/>
                </a:lnTo>
                <a:lnTo>
                  <a:pt x="189507" y="29894"/>
                </a:lnTo>
                <a:lnTo>
                  <a:pt x="133316" y="82192"/>
                </a:lnTo>
                <a:lnTo>
                  <a:pt x="97331" y="123466"/>
                </a:lnTo>
                <a:lnTo>
                  <a:pt x="67692" y="181055"/>
                </a:lnTo>
                <a:lnTo>
                  <a:pt x="42427" y="235585"/>
                </a:lnTo>
                <a:lnTo>
                  <a:pt x="20236" y="286087"/>
                </a:lnTo>
                <a:lnTo>
                  <a:pt x="2897" y="341123"/>
                </a:lnTo>
                <a:lnTo>
                  <a:pt x="0" y="383044"/>
                </a:lnTo>
                <a:lnTo>
                  <a:pt x="8909" y="436011"/>
                </a:lnTo>
                <a:lnTo>
                  <a:pt x="27523" y="486204"/>
                </a:lnTo>
                <a:lnTo>
                  <a:pt x="46941" y="516108"/>
                </a:lnTo>
                <a:lnTo>
                  <a:pt x="101223" y="554437"/>
                </a:lnTo>
                <a:lnTo>
                  <a:pt x="154890" y="588788"/>
                </a:lnTo>
                <a:lnTo>
                  <a:pt x="187754" y="601485"/>
                </a:lnTo>
                <a:lnTo>
                  <a:pt x="243308" y="606368"/>
                </a:lnTo>
                <a:lnTo>
                  <a:pt x="273821" y="604696"/>
                </a:lnTo>
                <a:lnTo>
                  <a:pt x="325126" y="587679"/>
                </a:lnTo>
                <a:lnTo>
                  <a:pt x="351130" y="577673"/>
                </a:lnTo>
                <a:lnTo>
                  <a:pt x="384330" y="552308"/>
                </a:lnTo>
                <a:lnTo>
                  <a:pt x="439017" y="491527"/>
                </a:lnTo>
                <a:lnTo>
                  <a:pt x="461583" y="458933"/>
                </a:lnTo>
                <a:lnTo>
                  <a:pt x="480281" y="406591"/>
                </a:lnTo>
                <a:lnTo>
                  <a:pt x="495240" y="351192"/>
                </a:lnTo>
                <a:lnTo>
                  <a:pt x="501054" y="287953"/>
                </a:lnTo>
                <a:lnTo>
                  <a:pt x="499083" y="229188"/>
                </a:lnTo>
                <a:lnTo>
                  <a:pt x="487775" y="172519"/>
                </a:lnTo>
                <a:lnTo>
                  <a:pt x="472131" y="135905"/>
                </a:lnTo>
                <a:lnTo>
                  <a:pt x="432096" y="79868"/>
                </a:lnTo>
                <a:lnTo>
                  <a:pt x="385721" y="31454"/>
                </a:lnTo>
                <a:lnTo>
                  <a:pt x="364023" y="16946"/>
                </a:lnTo>
                <a:lnTo>
                  <a:pt x="325499" y="3372"/>
                </a:lnTo>
                <a:lnTo>
                  <a:pt x="283279" y="0"/>
                </a:lnTo>
                <a:lnTo>
                  <a:pt x="235414" y="7059"/>
                </a:lnTo>
                <a:lnTo>
                  <a:pt x="186085" y="26693"/>
                </a:lnTo>
                <a:lnTo>
                  <a:pt x="165574" y="3903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2222522" y="3471459"/>
            <a:ext cx="72691" cy="56140"/>
          </a:xfrm>
          <a:custGeom>
            <a:avLst/>
            <a:gdLst/>
            <a:ahLst/>
            <a:cxnLst/>
            <a:rect l="0" t="0" r="0" b="0"/>
            <a:pathLst>
              <a:path w="72691" h="56140">
                <a:moveTo>
                  <a:pt x="72690" y="24002"/>
                </a:moveTo>
                <a:lnTo>
                  <a:pt x="54709" y="8361"/>
                </a:lnTo>
                <a:lnTo>
                  <a:pt x="37792" y="282"/>
                </a:lnTo>
                <a:lnTo>
                  <a:pt x="28368" y="0"/>
                </a:lnTo>
                <a:lnTo>
                  <a:pt x="8538" y="5925"/>
                </a:lnTo>
                <a:lnTo>
                  <a:pt x="3016" y="13120"/>
                </a:lnTo>
                <a:lnTo>
                  <a:pt x="0" y="33594"/>
                </a:lnTo>
                <a:lnTo>
                  <a:pt x="3173" y="42095"/>
                </a:lnTo>
                <a:lnTo>
                  <a:pt x="16057" y="54660"/>
                </a:lnTo>
                <a:lnTo>
                  <a:pt x="23236" y="56139"/>
                </a:lnTo>
                <a:lnTo>
                  <a:pt x="30362" y="54785"/>
                </a:lnTo>
                <a:lnTo>
                  <a:pt x="37453" y="51543"/>
                </a:lnTo>
                <a:lnTo>
                  <a:pt x="48450" y="38582"/>
                </a:lnTo>
                <a:lnTo>
                  <a:pt x="53021" y="30212"/>
                </a:lnTo>
                <a:lnTo>
                  <a:pt x="53728" y="22293"/>
                </a:lnTo>
                <a:lnTo>
                  <a:pt x="48275" y="7255"/>
                </a:lnTo>
                <a:lnTo>
                  <a:pt x="42375" y="3478"/>
                </a:lnTo>
                <a:lnTo>
                  <a:pt x="26461" y="2402"/>
                </a:lnTo>
                <a:lnTo>
                  <a:pt x="21984" y="6093"/>
                </a:lnTo>
                <a:lnTo>
                  <a:pt x="20169" y="12062"/>
                </a:lnTo>
                <a:lnTo>
                  <a:pt x="20128" y="19552"/>
                </a:lnTo>
                <a:lnTo>
                  <a:pt x="23611" y="23375"/>
                </a:lnTo>
                <a:lnTo>
                  <a:pt x="29442" y="24753"/>
                </a:lnTo>
                <a:lnTo>
                  <a:pt x="36839" y="24503"/>
                </a:lnTo>
                <a:lnTo>
                  <a:pt x="40601" y="20827"/>
                </a:lnTo>
                <a:lnTo>
                  <a:pt x="41939" y="14866"/>
                </a:lnTo>
                <a:lnTo>
                  <a:pt x="41660" y="7383"/>
                </a:lnTo>
                <a:lnTo>
                  <a:pt x="39135" y="4733"/>
                </a:lnTo>
                <a:lnTo>
                  <a:pt x="35113" y="5307"/>
                </a:lnTo>
                <a:lnTo>
                  <a:pt x="20048" y="1347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805075" y="2726891"/>
            <a:ext cx="2224865" cy="1073421"/>
          </a:xfrm>
          <a:custGeom>
            <a:avLst/>
            <a:gdLst/>
            <a:ahLst/>
            <a:cxnLst/>
            <a:rect l="0" t="0" r="0" b="0"/>
            <a:pathLst>
              <a:path w="2224865" h="1073421">
                <a:moveTo>
                  <a:pt x="1068997" y="84217"/>
                </a:moveTo>
                <a:lnTo>
                  <a:pt x="1010380" y="84217"/>
                </a:lnTo>
                <a:lnTo>
                  <a:pt x="956206" y="85387"/>
                </a:lnTo>
                <a:lnTo>
                  <a:pt x="900445" y="92551"/>
                </a:lnTo>
                <a:lnTo>
                  <a:pt x="838781" y="94312"/>
                </a:lnTo>
                <a:lnTo>
                  <a:pt x="779850" y="93490"/>
                </a:lnTo>
                <a:lnTo>
                  <a:pt x="726962" y="86396"/>
                </a:lnTo>
                <a:lnTo>
                  <a:pt x="677925" y="84863"/>
                </a:lnTo>
                <a:lnTo>
                  <a:pt x="626350" y="87528"/>
                </a:lnTo>
                <a:lnTo>
                  <a:pt x="574024" y="92607"/>
                </a:lnTo>
                <a:lnTo>
                  <a:pt x="521476" y="97232"/>
                </a:lnTo>
                <a:lnTo>
                  <a:pt x="471981" y="102891"/>
                </a:lnTo>
                <a:lnTo>
                  <a:pt x="418924" y="110393"/>
                </a:lnTo>
                <a:lnTo>
                  <a:pt x="366243" y="123140"/>
                </a:lnTo>
                <a:lnTo>
                  <a:pt x="313896" y="136923"/>
                </a:lnTo>
                <a:lnTo>
                  <a:pt x="258691" y="154416"/>
                </a:lnTo>
                <a:lnTo>
                  <a:pt x="205712" y="177545"/>
                </a:lnTo>
                <a:lnTo>
                  <a:pt x="148083" y="217761"/>
                </a:lnTo>
                <a:lnTo>
                  <a:pt x="89928" y="273737"/>
                </a:lnTo>
                <a:lnTo>
                  <a:pt x="47740" y="327298"/>
                </a:lnTo>
                <a:lnTo>
                  <a:pt x="29797" y="361352"/>
                </a:lnTo>
                <a:lnTo>
                  <a:pt x="10709" y="422529"/>
                </a:lnTo>
                <a:lnTo>
                  <a:pt x="3505" y="479724"/>
                </a:lnTo>
                <a:lnTo>
                  <a:pt x="0" y="504493"/>
                </a:lnTo>
                <a:lnTo>
                  <a:pt x="10237" y="566797"/>
                </a:lnTo>
                <a:lnTo>
                  <a:pt x="35155" y="624062"/>
                </a:lnTo>
                <a:lnTo>
                  <a:pt x="62887" y="683336"/>
                </a:lnTo>
                <a:lnTo>
                  <a:pt x="97013" y="736852"/>
                </a:lnTo>
                <a:lnTo>
                  <a:pt x="140313" y="794823"/>
                </a:lnTo>
                <a:lnTo>
                  <a:pt x="200560" y="848976"/>
                </a:lnTo>
                <a:lnTo>
                  <a:pt x="258779" y="891375"/>
                </a:lnTo>
                <a:lnTo>
                  <a:pt x="308916" y="918303"/>
                </a:lnTo>
                <a:lnTo>
                  <a:pt x="363880" y="936100"/>
                </a:lnTo>
                <a:lnTo>
                  <a:pt x="419798" y="950881"/>
                </a:lnTo>
                <a:lnTo>
                  <a:pt x="481604" y="971706"/>
                </a:lnTo>
                <a:lnTo>
                  <a:pt x="535988" y="991709"/>
                </a:lnTo>
                <a:lnTo>
                  <a:pt x="599027" y="1005756"/>
                </a:lnTo>
                <a:lnTo>
                  <a:pt x="657752" y="1012863"/>
                </a:lnTo>
                <a:lnTo>
                  <a:pt x="714413" y="1025186"/>
                </a:lnTo>
                <a:lnTo>
                  <a:pt x="770665" y="1038884"/>
                </a:lnTo>
                <a:lnTo>
                  <a:pt x="826837" y="1049736"/>
                </a:lnTo>
                <a:lnTo>
                  <a:pt x="882993" y="1057815"/>
                </a:lnTo>
                <a:lnTo>
                  <a:pt x="939145" y="1063441"/>
                </a:lnTo>
                <a:lnTo>
                  <a:pt x="998417" y="1071484"/>
                </a:lnTo>
                <a:lnTo>
                  <a:pt x="1060515" y="1073420"/>
                </a:lnTo>
                <a:lnTo>
                  <a:pt x="1117841" y="1066566"/>
                </a:lnTo>
                <a:lnTo>
                  <a:pt x="1177345" y="1064000"/>
                </a:lnTo>
                <a:lnTo>
                  <a:pt x="1239488" y="1063493"/>
                </a:lnTo>
                <a:lnTo>
                  <a:pt x="1296823" y="1056157"/>
                </a:lnTo>
                <a:lnTo>
                  <a:pt x="1356329" y="1053494"/>
                </a:lnTo>
                <a:lnTo>
                  <a:pt x="1418472" y="1052969"/>
                </a:lnTo>
                <a:lnTo>
                  <a:pt x="1475808" y="1045629"/>
                </a:lnTo>
                <a:lnTo>
                  <a:pt x="1532193" y="1039847"/>
                </a:lnTo>
                <a:lnTo>
                  <a:pt x="1588392" y="1027786"/>
                </a:lnTo>
                <a:lnTo>
                  <a:pt x="1644553" y="1021374"/>
                </a:lnTo>
                <a:lnTo>
                  <a:pt x="1703826" y="1010056"/>
                </a:lnTo>
                <a:lnTo>
                  <a:pt x="1760335" y="996555"/>
                </a:lnTo>
                <a:lnTo>
                  <a:pt x="1812528" y="982623"/>
                </a:lnTo>
                <a:lnTo>
                  <a:pt x="1868637" y="959509"/>
                </a:lnTo>
                <a:lnTo>
                  <a:pt x="1930070" y="926223"/>
                </a:lnTo>
                <a:lnTo>
                  <a:pt x="1992187" y="884359"/>
                </a:lnTo>
                <a:lnTo>
                  <a:pt x="2050033" y="829660"/>
                </a:lnTo>
                <a:lnTo>
                  <a:pt x="2103999" y="768642"/>
                </a:lnTo>
                <a:lnTo>
                  <a:pt x="2129196" y="734572"/>
                </a:lnTo>
                <a:lnTo>
                  <a:pt x="2145081" y="707804"/>
                </a:lnTo>
                <a:lnTo>
                  <a:pt x="2161487" y="681935"/>
                </a:lnTo>
                <a:lnTo>
                  <a:pt x="2184801" y="620959"/>
                </a:lnTo>
                <a:lnTo>
                  <a:pt x="2206056" y="557981"/>
                </a:lnTo>
                <a:lnTo>
                  <a:pt x="2213478" y="523289"/>
                </a:lnTo>
                <a:lnTo>
                  <a:pt x="2223427" y="463048"/>
                </a:lnTo>
                <a:lnTo>
                  <a:pt x="2224864" y="424711"/>
                </a:lnTo>
                <a:lnTo>
                  <a:pt x="2215462" y="373484"/>
                </a:lnTo>
                <a:lnTo>
                  <a:pt x="2202340" y="318911"/>
                </a:lnTo>
                <a:lnTo>
                  <a:pt x="2176655" y="263606"/>
                </a:lnTo>
                <a:lnTo>
                  <a:pt x="2161483" y="234856"/>
                </a:lnTo>
                <a:lnTo>
                  <a:pt x="2114683" y="173608"/>
                </a:lnTo>
                <a:lnTo>
                  <a:pt x="2064517" y="115683"/>
                </a:lnTo>
                <a:lnTo>
                  <a:pt x="2005622" y="70477"/>
                </a:lnTo>
                <a:lnTo>
                  <a:pt x="1960719" y="45282"/>
                </a:lnTo>
                <a:lnTo>
                  <a:pt x="1900543" y="24974"/>
                </a:lnTo>
                <a:lnTo>
                  <a:pt x="1839168" y="7064"/>
                </a:lnTo>
                <a:lnTo>
                  <a:pt x="1786202" y="1387"/>
                </a:lnTo>
                <a:lnTo>
                  <a:pt x="1737607" y="403"/>
                </a:lnTo>
                <a:lnTo>
                  <a:pt x="1686164" y="112"/>
                </a:lnTo>
                <a:lnTo>
                  <a:pt x="1633877" y="26"/>
                </a:lnTo>
                <a:lnTo>
                  <a:pt x="1581340" y="0"/>
                </a:lnTo>
                <a:lnTo>
                  <a:pt x="1527558" y="1163"/>
                </a:lnTo>
                <a:lnTo>
                  <a:pt x="1467690" y="8396"/>
                </a:lnTo>
                <a:lnTo>
                  <a:pt x="1407837" y="16778"/>
                </a:lnTo>
                <a:lnTo>
                  <a:pt x="1347625" y="23323"/>
                </a:lnTo>
                <a:lnTo>
                  <a:pt x="1284822" y="35534"/>
                </a:lnTo>
                <a:lnTo>
                  <a:pt x="1222807" y="41976"/>
                </a:lnTo>
                <a:lnTo>
                  <a:pt x="1163070" y="53300"/>
                </a:lnTo>
                <a:lnTo>
                  <a:pt x="1106619" y="63358"/>
                </a:lnTo>
                <a:lnTo>
                  <a:pt x="1050899" y="73748"/>
                </a:lnTo>
                <a:lnTo>
                  <a:pt x="991885" y="84235"/>
                </a:lnTo>
                <a:lnTo>
                  <a:pt x="935405" y="94751"/>
                </a:lnTo>
                <a:lnTo>
                  <a:pt x="876166" y="102156"/>
                </a:lnTo>
                <a:lnTo>
                  <a:pt x="819817" y="110248"/>
                </a:lnTo>
                <a:lnTo>
                  <a:pt x="766486" y="115875"/>
                </a:lnTo>
                <a:lnTo>
                  <a:pt x="707771" y="127039"/>
                </a:lnTo>
                <a:lnTo>
                  <a:pt x="645784" y="140509"/>
                </a:lnTo>
                <a:lnTo>
                  <a:pt x="616272" y="14738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6790880" y="2687201"/>
            <a:ext cx="351988" cy="633831"/>
          </a:xfrm>
          <a:custGeom>
            <a:avLst/>
            <a:gdLst/>
            <a:ahLst/>
            <a:cxnLst/>
            <a:rect l="0" t="0" r="0" b="0"/>
            <a:pathLst>
              <a:path w="351988" h="633831">
                <a:moveTo>
                  <a:pt x="284270" y="18622"/>
                </a:moveTo>
                <a:lnTo>
                  <a:pt x="225653" y="18622"/>
                </a:lnTo>
                <a:lnTo>
                  <a:pt x="172649" y="17453"/>
                </a:lnTo>
                <a:lnTo>
                  <a:pt x="116366" y="3968"/>
                </a:lnTo>
                <a:lnTo>
                  <a:pt x="66574" y="0"/>
                </a:lnTo>
                <a:lnTo>
                  <a:pt x="43627" y="3717"/>
                </a:lnTo>
                <a:lnTo>
                  <a:pt x="36104" y="9855"/>
                </a:lnTo>
                <a:lnTo>
                  <a:pt x="27745" y="29154"/>
                </a:lnTo>
                <a:lnTo>
                  <a:pt x="22379" y="80841"/>
                </a:lnTo>
                <a:lnTo>
                  <a:pt x="23789" y="126875"/>
                </a:lnTo>
                <a:lnTo>
                  <a:pt x="37802" y="181296"/>
                </a:lnTo>
                <a:lnTo>
                  <a:pt x="37717" y="224359"/>
                </a:lnTo>
                <a:lnTo>
                  <a:pt x="32797" y="275941"/>
                </a:lnTo>
                <a:lnTo>
                  <a:pt x="32995" y="323001"/>
                </a:lnTo>
                <a:lnTo>
                  <a:pt x="34865" y="323317"/>
                </a:lnTo>
                <a:lnTo>
                  <a:pt x="40063" y="314309"/>
                </a:lnTo>
                <a:lnTo>
                  <a:pt x="56050" y="283050"/>
                </a:lnTo>
                <a:lnTo>
                  <a:pt x="77829" y="261138"/>
                </a:lnTo>
                <a:lnTo>
                  <a:pt x="86981" y="253999"/>
                </a:lnTo>
                <a:lnTo>
                  <a:pt x="109629" y="246067"/>
                </a:lnTo>
                <a:lnTo>
                  <a:pt x="162295" y="240975"/>
                </a:lnTo>
                <a:lnTo>
                  <a:pt x="186775" y="246517"/>
                </a:lnTo>
                <a:lnTo>
                  <a:pt x="241796" y="275711"/>
                </a:lnTo>
                <a:lnTo>
                  <a:pt x="289162" y="310029"/>
                </a:lnTo>
                <a:lnTo>
                  <a:pt x="317775" y="346416"/>
                </a:lnTo>
                <a:lnTo>
                  <a:pt x="343484" y="408301"/>
                </a:lnTo>
                <a:lnTo>
                  <a:pt x="351987" y="439799"/>
                </a:lnTo>
                <a:lnTo>
                  <a:pt x="345567" y="481884"/>
                </a:lnTo>
                <a:lnTo>
                  <a:pt x="328477" y="533350"/>
                </a:lnTo>
                <a:lnTo>
                  <a:pt x="277059" y="593998"/>
                </a:lnTo>
                <a:lnTo>
                  <a:pt x="250547" y="609594"/>
                </a:lnTo>
                <a:lnTo>
                  <a:pt x="191427" y="628995"/>
                </a:lnTo>
                <a:lnTo>
                  <a:pt x="169307" y="633830"/>
                </a:lnTo>
                <a:lnTo>
                  <a:pt x="110337" y="624517"/>
                </a:lnTo>
                <a:lnTo>
                  <a:pt x="49698" y="611481"/>
                </a:lnTo>
                <a:lnTo>
                  <a:pt x="0" y="59769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Group 32"/>
          <p:cNvGrpSpPr/>
          <p:nvPr/>
        </p:nvGrpSpPr>
        <p:grpSpPr>
          <a:xfrm>
            <a:off x="5917015" y="2726880"/>
            <a:ext cx="672819" cy="736996"/>
            <a:chOff x="5917015" y="2726880"/>
            <a:chExt cx="672819" cy="736996"/>
          </a:xfrm>
        </p:grpSpPr>
        <p:sp>
          <p:nvSpPr>
            <p:cNvPr id="31" name="Freeform 30"/>
            <p:cNvSpPr/>
            <p:nvPr/>
          </p:nvSpPr>
          <p:spPr>
            <a:xfrm>
              <a:off x="5917015" y="2726880"/>
              <a:ext cx="63172" cy="736996"/>
            </a:xfrm>
            <a:custGeom>
              <a:avLst/>
              <a:gdLst/>
              <a:ahLst/>
              <a:cxnLst/>
              <a:rect l="0" t="0" r="0" b="0"/>
              <a:pathLst>
                <a:path w="63172" h="736996">
                  <a:moveTo>
                    <a:pt x="63171" y="0"/>
                  </a:moveTo>
                  <a:lnTo>
                    <a:pt x="54838" y="37479"/>
                  </a:lnTo>
                  <a:lnTo>
                    <a:pt x="47487" y="88902"/>
                  </a:lnTo>
                  <a:lnTo>
                    <a:pt x="49295" y="135786"/>
                  </a:lnTo>
                  <a:lnTo>
                    <a:pt x="51651" y="186722"/>
                  </a:lnTo>
                  <a:lnTo>
                    <a:pt x="45211" y="243034"/>
                  </a:lnTo>
                  <a:lnTo>
                    <a:pt x="43032" y="295839"/>
                  </a:lnTo>
                  <a:lnTo>
                    <a:pt x="39176" y="353669"/>
                  </a:lnTo>
                  <a:lnTo>
                    <a:pt x="33085" y="416001"/>
                  </a:lnTo>
                  <a:lnTo>
                    <a:pt x="32030" y="475380"/>
                  </a:lnTo>
                  <a:lnTo>
                    <a:pt x="24438" y="536620"/>
                  </a:lnTo>
                  <a:lnTo>
                    <a:pt x="20889" y="590277"/>
                  </a:lnTo>
                  <a:lnTo>
                    <a:pt x="9803" y="651516"/>
                  </a:lnTo>
                  <a:lnTo>
                    <a:pt x="1937" y="708672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30153" y="2805841"/>
              <a:ext cx="459681" cy="565969"/>
            </a:xfrm>
            <a:custGeom>
              <a:avLst/>
              <a:gdLst/>
              <a:ahLst/>
              <a:cxnLst/>
              <a:rect l="0" t="0" r="0" b="0"/>
              <a:pathLst>
                <a:path w="459681" h="565969">
                  <a:moveTo>
                    <a:pt x="260645" y="36853"/>
                  </a:moveTo>
                  <a:lnTo>
                    <a:pt x="243877" y="31264"/>
                  </a:lnTo>
                  <a:lnTo>
                    <a:pt x="226286" y="31639"/>
                  </a:lnTo>
                  <a:lnTo>
                    <a:pt x="186397" y="41412"/>
                  </a:lnTo>
                  <a:lnTo>
                    <a:pt x="168765" y="54087"/>
                  </a:lnTo>
                  <a:lnTo>
                    <a:pt x="109849" y="115083"/>
                  </a:lnTo>
                  <a:lnTo>
                    <a:pt x="74656" y="169381"/>
                  </a:lnTo>
                  <a:lnTo>
                    <a:pt x="47738" y="223385"/>
                  </a:lnTo>
                  <a:lnTo>
                    <a:pt x="26823" y="279113"/>
                  </a:lnTo>
                  <a:lnTo>
                    <a:pt x="6098" y="340770"/>
                  </a:lnTo>
                  <a:lnTo>
                    <a:pt x="0" y="391935"/>
                  </a:lnTo>
                  <a:lnTo>
                    <a:pt x="3782" y="438550"/>
                  </a:lnTo>
                  <a:lnTo>
                    <a:pt x="23946" y="487818"/>
                  </a:lnTo>
                  <a:lnTo>
                    <a:pt x="44803" y="519472"/>
                  </a:lnTo>
                  <a:lnTo>
                    <a:pt x="72689" y="543019"/>
                  </a:lnTo>
                  <a:lnTo>
                    <a:pt x="123979" y="565968"/>
                  </a:lnTo>
                  <a:lnTo>
                    <a:pt x="161010" y="565895"/>
                  </a:lnTo>
                  <a:lnTo>
                    <a:pt x="217888" y="552169"/>
                  </a:lnTo>
                  <a:lnTo>
                    <a:pt x="238133" y="544303"/>
                  </a:lnTo>
                  <a:lnTo>
                    <a:pt x="300273" y="499818"/>
                  </a:lnTo>
                  <a:lnTo>
                    <a:pt x="347774" y="446515"/>
                  </a:lnTo>
                  <a:lnTo>
                    <a:pt x="389492" y="393527"/>
                  </a:lnTo>
                  <a:lnTo>
                    <a:pt x="425459" y="333098"/>
                  </a:lnTo>
                  <a:lnTo>
                    <a:pt x="449216" y="279199"/>
                  </a:lnTo>
                  <a:lnTo>
                    <a:pt x="455589" y="255696"/>
                  </a:lnTo>
                  <a:lnTo>
                    <a:pt x="459680" y="196068"/>
                  </a:lnTo>
                  <a:lnTo>
                    <a:pt x="454899" y="144472"/>
                  </a:lnTo>
                  <a:lnTo>
                    <a:pt x="440349" y="93249"/>
                  </a:lnTo>
                  <a:lnTo>
                    <a:pt x="396223" y="37347"/>
                  </a:lnTo>
                  <a:lnTo>
                    <a:pt x="365547" y="11003"/>
                  </a:lnTo>
                  <a:lnTo>
                    <a:pt x="338463" y="1968"/>
                  </a:lnTo>
                  <a:lnTo>
                    <a:pt x="290331" y="0"/>
                  </a:lnTo>
                  <a:lnTo>
                    <a:pt x="248384" y="6826"/>
                  </a:lnTo>
                  <a:lnTo>
                    <a:pt x="218531" y="157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6728895" y="3458286"/>
            <a:ext cx="426416" cy="560876"/>
          </a:xfrm>
          <a:custGeom>
            <a:avLst/>
            <a:gdLst/>
            <a:ahLst/>
            <a:cxnLst/>
            <a:rect l="0" t="0" r="0" b="0"/>
            <a:pathLst>
              <a:path w="426416" h="560876">
                <a:moveTo>
                  <a:pt x="240970" y="5589"/>
                </a:moveTo>
                <a:lnTo>
                  <a:pt x="224203" y="0"/>
                </a:lnTo>
                <a:lnTo>
                  <a:pt x="206611" y="375"/>
                </a:lnTo>
                <a:lnTo>
                  <a:pt x="156377" y="14478"/>
                </a:lnTo>
                <a:lnTo>
                  <a:pt x="117676" y="38237"/>
                </a:lnTo>
                <a:lnTo>
                  <a:pt x="73868" y="80815"/>
                </a:lnTo>
                <a:lnTo>
                  <a:pt x="49050" y="132132"/>
                </a:lnTo>
                <a:lnTo>
                  <a:pt x="32958" y="182490"/>
                </a:lnTo>
                <a:lnTo>
                  <a:pt x="14701" y="237498"/>
                </a:lnTo>
                <a:lnTo>
                  <a:pt x="4812" y="293424"/>
                </a:lnTo>
                <a:lnTo>
                  <a:pt x="0" y="349531"/>
                </a:lnTo>
                <a:lnTo>
                  <a:pt x="2169" y="405675"/>
                </a:lnTo>
                <a:lnTo>
                  <a:pt x="13515" y="461825"/>
                </a:lnTo>
                <a:lnTo>
                  <a:pt x="29166" y="498349"/>
                </a:lnTo>
                <a:lnTo>
                  <a:pt x="54211" y="525809"/>
                </a:lnTo>
                <a:lnTo>
                  <a:pt x="83859" y="543174"/>
                </a:lnTo>
                <a:lnTo>
                  <a:pt x="133724" y="558352"/>
                </a:lnTo>
                <a:lnTo>
                  <a:pt x="173578" y="560875"/>
                </a:lnTo>
                <a:lnTo>
                  <a:pt x="209303" y="553564"/>
                </a:lnTo>
                <a:lnTo>
                  <a:pt x="256466" y="530725"/>
                </a:lnTo>
                <a:lnTo>
                  <a:pt x="311986" y="486668"/>
                </a:lnTo>
                <a:lnTo>
                  <a:pt x="356548" y="426445"/>
                </a:lnTo>
                <a:lnTo>
                  <a:pt x="390678" y="372880"/>
                </a:lnTo>
                <a:lnTo>
                  <a:pt x="412315" y="312374"/>
                </a:lnTo>
                <a:lnTo>
                  <a:pt x="425681" y="253449"/>
                </a:lnTo>
                <a:lnTo>
                  <a:pt x="426415" y="192416"/>
                </a:lnTo>
                <a:lnTo>
                  <a:pt x="415641" y="129971"/>
                </a:lnTo>
                <a:lnTo>
                  <a:pt x="400090" y="97945"/>
                </a:lnTo>
                <a:lnTo>
                  <a:pt x="360090" y="51618"/>
                </a:lnTo>
                <a:lnTo>
                  <a:pt x="333587" y="35865"/>
                </a:lnTo>
                <a:lnTo>
                  <a:pt x="292020" y="21232"/>
                </a:lnTo>
                <a:lnTo>
                  <a:pt x="239962" y="17128"/>
                </a:lnTo>
                <a:lnTo>
                  <a:pt x="204797" y="19537"/>
                </a:lnTo>
                <a:lnTo>
                  <a:pt x="177799" y="266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6193234" y="3502839"/>
            <a:ext cx="292321" cy="632094"/>
          </a:xfrm>
          <a:custGeom>
            <a:avLst/>
            <a:gdLst/>
            <a:ahLst/>
            <a:cxnLst/>
            <a:rect l="0" t="0" r="0" b="0"/>
            <a:pathLst>
              <a:path w="292321" h="632094">
                <a:moveTo>
                  <a:pt x="123864" y="3150"/>
                </a:moveTo>
                <a:lnTo>
                  <a:pt x="96353" y="57025"/>
                </a:lnTo>
                <a:lnTo>
                  <a:pt x="73611" y="119072"/>
                </a:lnTo>
                <a:lnTo>
                  <a:pt x="42536" y="166031"/>
                </a:lnTo>
                <a:lnTo>
                  <a:pt x="39230" y="166720"/>
                </a:lnTo>
                <a:lnTo>
                  <a:pt x="38196" y="162499"/>
                </a:lnTo>
                <a:lnTo>
                  <a:pt x="47852" y="117765"/>
                </a:lnTo>
                <a:lnTo>
                  <a:pt x="58708" y="88193"/>
                </a:lnTo>
                <a:lnTo>
                  <a:pt x="103102" y="26656"/>
                </a:lnTo>
                <a:lnTo>
                  <a:pt x="118146" y="12427"/>
                </a:lnTo>
                <a:lnTo>
                  <a:pt x="136530" y="2204"/>
                </a:lnTo>
                <a:lnTo>
                  <a:pt x="156400" y="0"/>
                </a:lnTo>
                <a:lnTo>
                  <a:pt x="175759" y="4090"/>
                </a:lnTo>
                <a:lnTo>
                  <a:pt x="192162" y="13707"/>
                </a:lnTo>
                <a:lnTo>
                  <a:pt x="204132" y="28899"/>
                </a:lnTo>
                <a:lnTo>
                  <a:pt x="221348" y="67248"/>
                </a:lnTo>
                <a:lnTo>
                  <a:pt x="228778" y="124259"/>
                </a:lnTo>
                <a:lnTo>
                  <a:pt x="237178" y="184914"/>
                </a:lnTo>
                <a:lnTo>
                  <a:pt x="239183" y="247285"/>
                </a:lnTo>
                <a:lnTo>
                  <a:pt x="239531" y="296065"/>
                </a:lnTo>
                <a:lnTo>
                  <a:pt x="231243" y="356544"/>
                </a:lnTo>
                <a:lnTo>
                  <a:pt x="218341" y="416671"/>
                </a:lnTo>
                <a:lnTo>
                  <a:pt x="204527" y="478937"/>
                </a:lnTo>
                <a:lnTo>
                  <a:pt x="183298" y="535127"/>
                </a:lnTo>
                <a:lnTo>
                  <a:pt x="163507" y="578115"/>
                </a:lnTo>
                <a:lnTo>
                  <a:pt x="137414" y="609484"/>
                </a:lnTo>
                <a:lnTo>
                  <a:pt x="111112" y="625522"/>
                </a:lnTo>
                <a:lnTo>
                  <a:pt x="75502" y="632093"/>
                </a:lnTo>
                <a:lnTo>
                  <a:pt x="52067" y="627391"/>
                </a:lnTo>
                <a:lnTo>
                  <a:pt x="40904" y="622862"/>
                </a:lnTo>
                <a:lnTo>
                  <a:pt x="25382" y="608471"/>
                </a:lnTo>
                <a:lnTo>
                  <a:pt x="5885" y="570636"/>
                </a:lnTo>
                <a:lnTo>
                  <a:pt x="0" y="534202"/>
                </a:lnTo>
                <a:lnTo>
                  <a:pt x="9435" y="493772"/>
                </a:lnTo>
                <a:lnTo>
                  <a:pt x="27048" y="457745"/>
                </a:lnTo>
                <a:lnTo>
                  <a:pt x="43400" y="441889"/>
                </a:lnTo>
                <a:lnTo>
                  <a:pt x="52674" y="436023"/>
                </a:lnTo>
                <a:lnTo>
                  <a:pt x="75457" y="432624"/>
                </a:lnTo>
                <a:lnTo>
                  <a:pt x="100010" y="436183"/>
                </a:lnTo>
                <a:lnTo>
                  <a:pt x="132394" y="451341"/>
                </a:lnTo>
                <a:lnTo>
                  <a:pt x="195046" y="498135"/>
                </a:lnTo>
                <a:lnTo>
                  <a:pt x="240732" y="531934"/>
                </a:lnTo>
                <a:lnTo>
                  <a:pt x="292320" y="55063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5264248" y="3590217"/>
            <a:ext cx="1874074" cy="1796908"/>
            <a:chOff x="5264248" y="3590217"/>
            <a:chExt cx="1874074" cy="1796908"/>
          </a:xfrm>
        </p:grpSpPr>
        <p:sp>
          <p:nvSpPr>
            <p:cNvPr id="36" name="Freeform 35"/>
            <p:cNvSpPr/>
            <p:nvPr/>
          </p:nvSpPr>
          <p:spPr>
            <a:xfrm>
              <a:off x="5938072" y="3590217"/>
              <a:ext cx="52644" cy="621183"/>
            </a:xfrm>
            <a:custGeom>
              <a:avLst/>
              <a:gdLst/>
              <a:ahLst/>
              <a:cxnLst/>
              <a:rect l="0" t="0" r="0" b="0"/>
              <a:pathLst>
                <a:path w="52644" h="621183">
                  <a:moveTo>
                    <a:pt x="52643" y="0"/>
                  </a:moveTo>
                  <a:lnTo>
                    <a:pt x="38171" y="34792"/>
                  </a:lnTo>
                  <a:lnTo>
                    <a:pt x="32886" y="93657"/>
                  </a:lnTo>
                  <a:lnTo>
                    <a:pt x="31971" y="142784"/>
                  </a:lnTo>
                  <a:lnTo>
                    <a:pt x="28580" y="198674"/>
                  </a:lnTo>
                  <a:lnTo>
                    <a:pt x="23286" y="258519"/>
                  </a:lnTo>
                  <a:lnTo>
                    <a:pt x="22048" y="303241"/>
                  </a:lnTo>
                  <a:lnTo>
                    <a:pt x="21498" y="346514"/>
                  </a:lnTo>
                  <a:lnTo>
                    <a:pt x="21253" y="389143"/>
                  </a:lnTo>
                  <a:lnTo>
                    <a:pt x="21115" y="452604"/>
                  </a:lnTo>
                  <a:lnTo>
                    <a:pt x="17955" y="512741"/>
                  </a:lnTo>
                  <a:lnTo>
                    <a:pt x="9609" y="564485"/>
                  </a:lnTo>
                  <a:lnTo>
                    <a:pt x="0" y="621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668669" y="3632331"/>
              <a:ext cx="269404" cy="389362"/>
            </a:xfrm>
            <a:custGeom>
              <a:avLst/>
              <a:gdLst/>
              <a:ahLst/>
              <a:cxnLst/>
              <a:rect l="0" t="0" r="0" b="0"/>
              <a:pathLst>
                <a:path w="269404" h="389362">
                  <a:moveTo>
                    <a:pt x="269403" y="221099"/>
                  </a:moveTo>
                  <a:lnTo>
                    <a:pt x="250253" y="237909"/>
                  </a:lnTo>
                  <a:lnTo>
                    <a:pt x="192732" y="277494"/>
                  </a:lnTo>
                  <a:lnTo>
                    <a:pt x="130164" y="326398"/>
                  </a:lnTo>
                  <a:lnTo>
                    <a:pt x="69154" y="365380"/>
                  </a:lnTo>
                  <a:lnTo>
                    <a:pt x="40834" y="381222"/>
                  </a:lnTo>
                  <a:lnTo>
                    <a:pt x="32796" y="387509"/>
                  </a:lnTo>
                  <a:lnTo>
                    <a:pt x="25097" y="389361"/>
                  </a:lnTo>
                  <a:lnTo>
                    <a:pt x="17625" y="388256"/>
                  </a:lnTo>
                  <a:lnTo>
                    <a:pt x="10304" y="385179"/>
                  </a:lnTo>
                  <a:lnTo>
                    <a:pt x="5424" y="378449"/>
                  </a:lnTo>
                  <a:lnTo>
                    <a:pt x="0" y="358492"/>
                  </a:lnTo>
                  <a:lnTo>
                    <a:pt x="2537" y="320950"/>
                  </a:lnTo>
                  <a:lnTo>
                    <a:pt x="21110" y="265172"/>
                  </a:lnTo>
                  <a:lnTo>
                    <a:pt x="37257" y="205281"/>
                  </a:lnTo>
                  <a:lnTo>
                    <a:pt x="51712" y="142195"/>
                  </a:lnTo>
                  <a:lnTo>
                    <a:pt x="58596" y="80124"/>
                  </a:lnTo>
                  <a:lnTo>
                    <a:pt x="66889" y="32854"/>
                  </a:lnTo>
                  <a:lnTo>
                    <a:pt x="6936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348477" y="3874487"/>
              <a:ext cx="21057" cy="178985"/>
            </a:xfrm>
            <a:custGeom>
              <a:avLst/>
              <a:gdLst/>
              <a:ahLst/>
              <a:cxnLst/>
              <a:rect l="0" t="0" r="0" b="0"/>
              <a:pathLst>
                <a:path w="21057" h="178985">
                  <a:moveTo>
                    <a:pt x="21056" y="0"/>
                  </a:moveTo>
                  <a:lnTo>
                    <a:pt x="11991" y="58617"/>
                  </a:lnTo>
                  <a:lnTo>
                    <a:pt x="9647" y="111621"/>
                  </a:lnTo>
                  <a:lnTo>
                    <a:pt x="2252" y="153979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64248" y="3948186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0897" y="0"/>
                  </a:lnTo>
                  <a:lnTo>
                    <a:pt x="77892" y="1170"/>
                  </a:lnTo>
                  <a:lnTo>
                    <a:pt x="14406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548518" y="4327213"/>
              <a:ext cx="1589804" cy="63171"/>
            </a:xfrm>
            <a:custGeom>
              <a:avLst/>
              <a:gdLst/>
              <a:ahLst/>
              <a:cxnLst/>
              <a:rect l="0" t="0" r="0" b="0"/>
              <a:pathLst>
                <a:path w="1589804" h="63171">
                  <a:moveTo>
                    <a:pt x="1589803" y="63170"/>
                  </a:moveTo>
                  <a:lnTo>
                    <a:pt x="1540872" y="54837"/>
                  </a:lnTo>
                  <a:lnTo>
                    <a:pt x="1481742" y="47486"/>
                  </a:lnTo>
                  <a:lnTo>
                    <a:pt x="1427933" y="38116"/>
                  </a:lnTo>
                  <a:lnTo>
                    <a:pt x="1384890" y="31368"/>
                  </a:lnTo>
                  <a:lnTo>
                    <a:pt x="1340803" y="25639"/>
                  </a:lnTo>
                  <a:lnTo>
                    <a:pt x="1284268" y="22414"/>
                  </a:lnTo>
                  <a:lnTo>
                    <a:pt x="1236192" y="21458"/>
                  </a:lnTo>
                  <a:lnTo>
                    <a:pt x="1185422" y="20005"/>
                  </a:lnTo>
                  <a:lnTo>
                    <a:pt x="1132164" y="13856"/>
                  </a:lnTo>
                  <a:lnTo>
                    <a:pt x="1073621" y="11514"/>
                  </a:lnTo>
                  <a:lnTo>
                    <a:pt x="1017540" y="10820"/>
                  </a:lnTo>
                  <a:lnTo>
                    <a:pt x="956990" y="10614"/>
                  </a:lnTo>
                  <a:lnTo>
                    <a:pt x="915488" y="10566"/>
                  </a:lnTo>
                  <a:lnTo>
                    <a:pt x="870527" y="10545"/>
                  </a:lnTo>
                  <a:lnTo>
                    <a:pt x="824418" y="9365"/>
                  </a:lnTo>
                  <a:lnTo>
                    <a:pt x="780529" y="4941"/>
                  </a:lnTo>
                  <a:lnTo>
                    <a:pt x="734506" y="2195"/>
                  </a:lnTo>
                  <a:lnTo>
                    <a:pt x="685586" y="975"/>
                  </a:lnTo>
                  <a:lnTo>
                    <a:pt x="632648" y="433"/>
                  </a:lnTo>
                  <a:lnTo>
                    <a:pt x="581044" y="192"/>
                  </a:lnTo>
                  <a:lnTo>
                    <a:pt x="530813" y="85"/>
                  </a:lnTo>
                  <a:lnTo>
                    <a:pt x="481192" y="37"/>
                  </a:lnTo>
                  <a:lnTo>
                    <a:pt x="428722" y="16"/>
                  </a:lnTo>
                  <a:lnTo>
                    <a:pt x="374207" y="6"/>
                  </a:lnTo>
                  <a:lnTo>
                    <a:pt x="318782" y="3"/>
                  </a:lnTo>
                  <a:lnTo>
                    <a:pt x="262953" y="0"/>
                  </a:lnTo>
                  <a:lnTo>
                    <a:pt x="208115" y="1170"/>
                  </a:lnTo>
                  <a:lnTo>
                    <a:pt x="156446" y="5588"/>
                  </a:lnTo>
                  <a:lnTo>
                    <a:pt x="109306" y="8332"/>
                  </a:lnTo>
                  <a:lnTo>
                    <a:pt x="49544" y="9877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727710" y="4540000"/>
              <a:ext cx="315856" cy="605977"/>
            </a:xfrm>
            <a:custGeom>
              <a:avLst/>
              <a:gdLst/>
              <a:ahLst/>
              <a:cxnLst/>
              <a:rect l="0" t="0" r="0" b="0"/>
              <a:pathLst>
                <a:path w="315856" h="605977">
                  <a:moveTo>
                    <a:pt x="315855" y="82010"/>
                  </a:moveTo>
                  <a:lnTo>
                    <a:pt x="261980" y="56816"/>
                  </a:lnTo>
                  <a:lnTo>
                    <a:pt x="199933" y="25894"/>
                  </a:lnTo>
                  <a:lnTo>
                    <a:pt x="147385" y="5268"/>
                  </a:lnTo>
                  <a:lnTo>
                    <a:pt x="110220" y="0"/>
                  </a:lnTo>
                  <a:lnTo>
                    <a:pt x="100386" y="2770"/>
                  </a:lnTo>
                  <a:lnTo>
                    <a:pt x="92660" y="8127"/>
                  </a:lnTo>
                  <a:lnTo>
                    <a:pt x="86339" y="15207"/>
                  </a:lnTo>
                  <a:lnTo>
                    <a:pt x="79317" y="38672"/>
                  </a:lnTo>
                  <a:lnTo>
                    <a:pt x="74808" y="95806"/>
                  </a:lnTo>
                  <a:lnTo>
                    <a:pt x="81155" y="146086"/>
                  </a:lnTo>
                  <a:lnTo>
                    <a:pt x="83621" y="206798"/>
                  </a:lnTo>
                  <a:lnTo>
                    <a:pt x="89697" y="258608"/>
                  </a:lnTo>
                  <a:lnTo>
                    <a:pt x="93257" y="297462"/>
                  </a:lnTo>
                  <a:lnTo>
                    <a:pt x="96096" y="302854"/>
                  </a:lnTo>
                  <a:lnTo>
                    <a:pt x="100329" y="302938"/>
                  </a:lnTo>
                  <a:lnTo>
                    <a:pt x="105490" y="299485"/>
                  </a:lnTo>
                  <a:lnTo>
                    <a:pt x="149805" y="245748"/>
                  </a:lnTo>
                  <a:lnTo>
                    <a:pt x="179697" y="228661"/>
                  </a:lnTo>
                  <a:lnTo>
                    <a:pt x="203477" y="226347"/>
                  </a:lnTo>
                  <a:lnTo>
                    <a:pt x="227305" y="230388"/>
                  </a:lnTo>
                  <a:lnTo>
                    <a:pt x="253873" y="245817"/>
                  </a:lnTo>
                  <a:lnTo>
                    <a:pt x="269200" y="258538"/>
                  </a:lnTo>
                  <a:lnTo>
                    <a:pt x="280691" y="281350"/>
                  </a:lnTo>
                  <a:lnTo>
                    <a:pt x="297600" y="332476"/>
                  </a:lnTo>
                  <a:lnTo>
                    <a:pt x="303800" y="385945"/>
                  </a:lnTo>
                  <a:lnTo>
                    <a:pt x="301905" y="445380"/>
                  </a:lnTo>
                  <a:lnTo>
                    <a:pt x="290612" y="497198"/>
                  </a:lnTo>
                  <a:lnTo>
                    <a:pt x="253866" y="555009"/>
                  </a:lnTo>
                  <a:lnTo>
                    <a:pt x="246453" y="565798"/>
                  </a:lnTo>
                  <a:lnTo>
                    <a:pt x="225738" y="580907"/>
                  </a:lnTo>
                  <a:lnTo>
                    <a:pt x="174311" y="600138"/>
                  </a:lnTo>
                  <a:lnTo>
                    <a:pt x="133016" y="605976"/>
                  </a:lnTo>
                  <a:lnTo>
                    <a:pt x="71458" y="596658"/>
                  </a:lnTo>
                  <a:lnTo>
                    <a:pt x="10087" y="579859"/>
                  </a:lnTo>
                  <a:lnTo>
                    <a:pt x="0" y="57685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141849" y="4579896"/>
              <a:ext cx="354235" cy="652768"/>
            </a:xfrm>
            <a:custGeom>
              <a:avLst/>
              <a:gdLst/>
              <a:ahLst/>
              <a:cxnLst/>
              <a:rect l="0" t="0" r="0" b="0"/>
              <a:pathLst>
                <a:path w="354235" h="652768">
                  <a:moveTo>
                    <a:pt x="143664" y="0"/>
                  </a:moveTo>
                  <a:lnTo>
                    <a:pt x="132485" y="11178"/>
                  </a:lnTo>
                  <a:lnTo>
                    <a:pt x="108820" y="73218"/>
                  </a:lnTo>
                  <a:lnTo>
                    <a:pt x="95422" y="88303"/>
                  </a:lnTo>
                  <a:lnTo>
                    <a:pt x="86936" y="93964"/>
                  </a:lnTo>
                  <a:lnTo>
                    <a:pt x="81279" y="93058"/>
                  </a:lnTo>
                  <a:lnTo>
                    <a:pt x="77508" y="87775"/>
                  </a:lnTo>
                  <a:lnTo>
                    <a:pt x="74993" y="79574"/>
                  </a:lnTo>
                  <a:lnTo>
                    <a:pt x="78439" y="61102"/>
                  </a:lnTo>
                  <a:lnTo>
                    <a:pt x="93532" y="34092"/>
                  </a:lnTo>
                  <a:lnTo>
                    <a:pt x="107345" y="19832"/>
                  </a:lnTo>
                  <a:lnTo>
                    <a:pt x="125182" y="9594"/>
                  </a:lnTo>
                  <a:lnTo>
                    <a:pt x="147928" y="7384"/>
                  </a:lnTo>
                  <a:lnTo>
                    <a:pt x="160545" y="8432"/>
                  </a:lnTo>
                  <a:lnTo>
                    <a:pt x="180802" y="18955"/>
                  </a:lnTo>
                  <a:lnTo>
                    <a:pt x="219048" y="57045"/>
                  </a:lnTo>
                  <a:lnTo>
                    <a:pt x="237367" y="98746"/>
                  </a:lnTo>
                  <a:lnTo>
                    <a:pt x="252250" y="151696"/>
                  </a:lnTo>
                  <a:lnTo>
                    <a:pt x="258049" y="214452"/>
                  </a:lnTo>
                  <a:lnTo>
                    <a:pt x="256075" y="276241"/>
                  </a:lnTo>
                  <a:lnTo>
                    <a:pt x="251061" y="327124"/>
                  </a:lnTo>
                  <a:lnTo>
                    <a:pt x="243777" y="385542"/>
                  </a:lnTo>
                  <a:lnTo>
                    <a:pt x="227673" y="447907"/>
                  </a:lnTo>
                  <a:lnTo>
                    <a:pt x="213810" y="502336"/>
                  </a:lnTo>
                  <a:lnTo>
                    <a:pt x="190232" y="555289"/>
                  </a:lnTo>
                  <a:lnTo>
                    <a:pt x="156112" y="607689"/>
                  </a:lnTo>
                  <a:lnTo>
                    <a:pt x="138668" y="629222"/>
                  </a:lnTo>
                  <a:lnTo>
                    <a:pt x="115317" y="646592"/>
                  </a:lnTo>
                  <a:lnTo>
                    <a:pt x="89341" y="652752"/>
                  </a:lnTo>
                  <a:lnTo>
                    <a:pt x="63368" y="650421"/>
                  </a:lnTo>
                  <a:lnTo>
                    <a:pt x="40127" y="641586"/>
                  </a:lnTo>
                  <a:lnTo>
                    <a:pt x="24338" y="626740"/>
                  </a:lnTo>
                  <a:lnTo>
                    <a:pt x="8872" y="595533"/>
                  </a:lnTo>
                  <a:lnTo>
                    <a:pt x="0" y="556650"/>
                  </a:lnTo>
                  <a:lnTo>
                    <a:pt x="265" y="531669"/>
                  </a:lnTo>
                  <a:lnTo>
                    <a:pt x="8181" y="512768"/>
                  </a:lnTo>
                  <a:lnTo>
                    <a:pt x="25792" y="488974"/>
                  </a:lnTo>
                  <a:lnTo>
                    <a:pt x="51417" y="472694"/>
                  </a:lnTo>
                  <a:lnTo>
                    <a:pt x="92415" y="466051"/>
                  </a:lnTo>
                  <a:lnTo>
                    <a:pt x="115427" y="470736"/>
                  </a:lnTo>
                  <a:lnTo>
                    <a:pt x="175543" y="506025"/>
                  </a:lnTo>
                  <a:lnTo>
                    <a:pt x="217422" y="539163"/>
                  </a:lnTo>
                  <a:lnTo>
                    <a:pt x="249913" y="579504"/>
                  </a:lnTo>
                  <a:lnTo>
                    <a:pt x="278307" y="626178"/>
                  </a:lnTo>
                  <a:lnTo>
                    <a:pt x="304051" y="643069"/>
                  </a:lnTo>
                  <a:lnTo>
                    <a:pt x="354234" y="6527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16933" y="4600953"/>
              <a:ext cx="378015" cy="786172"/>
            </a:xfrm>
            <a:custGeom>
              <a:avLst/>
              <a:gdLst/>
              <a:ahLst/>
              <a:cxnLst/>
              <a:rect l="0" t="0" r="0" b="0"/>
              <a:pathLst>
                <a:path w="378015" h="786172">
                  <a:moveTo>
                    <a:pt x="336911" y="0"/>
                  </a:moveTo>
                  <a:lnTo>
                    <a:pt x="299434" y="8333"/>
                  </a:lnTo>
                  <a:lnTo>
                    <a:pt x="248010" y="10095"/>
                  </a:lnTo>
                  <a:lnTo>
                    <a:pt x="193962" y="11613"/>
                  </a:lnTo>
                  <a:lnTo>
                    <a:pt x="131866" y="19582"/>
                  </a:lnTo>
                  <a:lnTo>
                    <a:pt x="110859" y="26641"/>
                  </a:lnTo>
                  <a:lnTo>
                    <a:pt x="101982" y="31799"/>
                  </a:lnTo>
                  <a:lnTo>
                    <a:pt x="88999" y="46888"/>
                  </a:lnTo>
                  <a:lnTo>
                    <a:pt x="83899" y="55825"/>
                  </a:lnTo>
                  <a:lnTo>
                    <a:pt x="81352" y="81353"/>
                  </a:lnTo>
                  <a:lnTo>
                    <a:pt x="86495" y="128610"/>
                  </a:lnTo>
                  <a:lnTo>
                    <a:pt x="93124" y="191391"/>
                  </a:lnTo>
                  <a:lnTo>
                    <a:pt x="102839" y="247682"/>
                  </a:lnTo>
                  <a:lnTo>
                    <a:pt x="113874" y="310257"/>
                  </a:lnTo>
                  <a:lnTo>
                    <a:pt x="120827" y="345782"/>
                  </a:lnTo>
                  <a:lnTo>
                    <a:pt x="123835" y="348675"/>
                  </a:lnTo>
                  <a:lnTo>
                    <a:pt x="127010" y="345924"/>
                  </a:lnTo>
                  <a:lnTo>
                    <a:pt x="156536" y="283564"/>
                  </a:lnTo>
                  <a:lnTo>
                    <a:pt x="176102" y="258064"/>
                  </a:lnTo>
                  <a:lnTo>
                    <a:pt x="202307" y="241280"/>
                  </a:lnTo>
                  <a:lnTo>
                    <a:pt x="237887" y="234487"/>
                  </a:lnTo>
                  <a:lnTo>
                    <a:pt x="258195" y="239137"/>
                  </a:lnTo>
                  <a:lnTo>
                    <a:pt x="295886" y="261187"/>
                  </a:lnTo>
                  <a:lnTo>
                    <a:pt x="321116" y="292378"/>
                  </a:lnTo>
                  <a:lnTo>
                    <a:pt x="354618" y="355455"/>
                  </a:lnTo>
                  <a:lnTo>
                    <a:pt x="373905" y="411450"/>
                  </a:lnTo>
                  <a:lnTo>
                    <a:pt x="378014" y="464113"/>
                  </a:lnTo>
                  <a:lnTo>
                    <a:pt x="373236" y="525165"/>
                  </a:lnTo>
                  <a:lnTo>
                    <a:pt x="359858" y="586314"/>
                  </a:lnTo>
                  <a:lnTo>
                    <a:pt x="342411" y="635157"/>
                  </a:lnTo>
                  <a:lnTo>
                    <a:pt x="315554" y="687936"/>
                  </a:lnTo>
                  <a:lnTo>
                    <a:pt x="272314" y="736297"/>
                  </a:lnTo>
                  <a:lnTo>
                    <a:pt x="252050" y="752672"/>
                  </a:lnTo>
                  <a:lnTo>
                    <a:pt x="194803" y="773844"/>
                  </a:lnTo>
                  <a:lnTo>
                    <a:pt x="134103" y="786171"/>
                  </a:lnTo>
                  <a:lnTo>
                    <a:pt x="89647" y="785491"/>
                  </a:lnTo>
                  <a:lnTo>
                    <a:pt x="27402" y="778779"/>
                  </a:lnTo>
                  <a:lnTo>
                    <a:pt x="0" y="7685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6812104" y="2200455"/>
            <a:ext cx="410446" cy="31587"/>
          </a:xfrm>
          <a:custGeom>
            <a:avLst/>
            <a:gdLst/>
            <a:ahLst/>
            <a:cxnLst/>
            <a:rect l="0" t="0" r="0" b="0"/>
            <a:pathLst>
              <a:path w="410446" h="31587">
                <a:moveTo>
                  <a:pt x="410445" y="0"/>
                </a:moveTo>
                <a:lnTo>
                  <a:pt x="367753" y="3120"/>
                </a:lnTo>
                <a:lnTo>
                  <a:pt x="314924" y="9066"/>
                </a:lnTo>
                <a:lnTo>
                  <a:pt x="265289" y="15685"/>
                </a:lnTo>
                <a:lnTo>
                  <a:pt x="213538" y="19466"/>
                </a:lnTo>
                <a:lnTo>
                  <a:pt x="161160" y="20586"/>
                </a:lnTo>
                <a:lnTo>
                  <a:pt x="106700" y="28200"/>
                </a:lnTo>
                <a:lnTo>
                  <a:pt x="52094" y="30917"/>
                </a:lnTo>
                <a:lnTo>
                  <a:pt x="1838" y="25865"/>
                </a:lnTo>
                <a:lnTo>
                  <a:pt x="0" y="24262"/>
                </a:lnTo>
                <a:lnTo>
                  <a:pt x="54073" y="15890"/>
                </a:lnTo>
                <a:lnTo>
                  <a:pt x="115270" y="11588"/>
                </a:lnTo>
                <a:lnTo>
                  <a:pt x="175846" y="10843"/>
                </a:lnTo>
                <a:lnTo>
                  <a:pt x="228501" y="10622"/>
                </a:lnTo>
                <a:lnTo>
                  <a:pt x="271479" y="10570"/>
                </a:lnTo>
                <a:lnTo>
                  <a:pt x="314757" y="10548"/>
                </a:lnTo>
                <a:lnTo>
                  <a:pt x="372345" y="10535"/>
                </a:lnTo>
                <a:lnTo>
                  <a:pt x="392342" y="10532"/>
                </a:lnTo>
                <a:lnTo>
                  <a:pt x="344868" y="7410"/>
                </a:lnTo>
                <a:lnTo>
                  <a:pt x="289629" y="5315"/>
                </a:lnTo>
                <a:lnTo>
                  <a:pt x="229043" y="9499"/>
                </a:lnTo>
                <a:lnTo>
                  <a:pt x="172015" y="10326"/>
                </a:lnTo>
                <a:lnTo>
                  <a:pt x="115690" y="10489"/>
                </a:lnTo>
                <a:lnTo>
                  <a:pt x="53914" y="10521"/>
                </a:lnTo>
                <a:lnTo>
                  <a:pt x="13908" y="4937"/>
                </a:lnTo>
                <a:lnTo>
                  <a:pt x="10386" y="3292"/>
                </a:lnTo>
                <a:lnTo>
                  <a:pt x="12718" y="2195"/>
                </a:lnTo>
                <a:lnTo>
                  <a:pt x="69814" y="289"/>
                </a:lnTo>
                <a:lnTo>
                  <a:pt x="126135" y="57"/>
                </a:lnTo>
                <a:lnTo>
                  <a:pt x="182319" y="5601"/>
                </a:lnTo>
                <a:lnTo>
                  <a:pt x="239648" y="11895"/>
                </a:lnTo>
                <a:lnTo>
                  <a:pt x="290486" y="27003"/>
                </a:lnTo>
                <a:lnTo>
                  <a:pt x="305160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Freeform 45"/>
          <p:cNvSpPr/>
          <p:nvPr/>
        </p:nvSpPr>
        <p:spPr>
          <a:xfrm>
            <a:off x="6514343" y="5148435"/>
            <a:ext cx="84124" cy="100623"/>
          </a:xfrm>
          <a:custGeom>
            <a:avLst/>
            <a:gdLst/>
            <a:ahLst/>
            <a:cxnLst/>
            <a:rect l="0" t="0" r="0" b="0"/>
            <a:pathLst>
              <a:path w="84124" h="100623">
                <a:moveTo>
                  <a:pt x="76496" y="0"/>
                </a:moveTo>
                <a:lnTo>
                  <a:pt x="32534" y="14654"/>
                </a:lnTo>
                <a:lnTo>
                  <a:pt x="18743" y="27570"/>
                </a:lnTo>
                <a:lnTo>
                  <a:pt x="357" y="64458"/>
                </a:lnTo>
                <a:lnTo>
                  <a:pt x="0" y="73387"/>
                </a:lnTo>
                <a:lnTo>
                  <a:pt x="5843" y="89548"/>
                </a:lnTo>
                <a:lnTo>
                  <a:pt x="13017" y="94794"/>
                </a:lnTo>
                <a:lnTo>
                  <a:pt x="33465" y="100622"/>
                </a:lnTo>
                <a:lnTo>
                  <a:pt x="43130" y="99837"/>
                </a:lnTo>
                <a:lnTo>
                  <a:pt x="60107" y="92725"/>
                </a:lnTo>
                <a:lnTo>
                  <a:pt x="72332" y="78645"/>
                </a:lnTo>
                <a:lnTo>
                  <a:pt x="80495" y="59520"/>
                </a:lnTo>
                <a:lnTo>
                  <a:pt x="84123" y="35422"/>
                </a:lnTo>
                <a:lnTo>
                  <a:pt x="79496" y="15353"/>
                </a:lnTo>
                <a:lnTo>
                  <a:pt x="74987" y="6726"/>
                </a:lnTo>
                <a:lnTo>
                  <a:pt x="68471" y="2144"/>
                </a:lnTo>
                <a:lnTo>
                  <a:pt x="60618" y="260"/>
                </a:lnTo>
                <a:lnTo>
                  <a:pt x="51873" y="173"/>
                </a:lnTo>
                <a:lnTo>
                  <a:pt x="35916" y="6316"/>
                </a:lnTo>
                <a:lnTo>
                  <a:pt x="28386" y="11230"/>
                </a:lnTo>
                <a:lnTo>
                  <a:pt x="16900" y="26048"/>
                </a:lnTo>
                <a:lnTo>
                  <a:pt x="12198" y="34913"/>
                </a:lnTo>
                <a:lnTo>
                  <a:pt x="10095" y="54121"/>
                </a:lnTo>
                <a:lnTo>
                  <a:pt x="14229" y="73187"/>
                </a:lnTo>
                <a:lnTo>
                  <a:pt x="23865" y="89460"/>
                </a:lnTo>
                <a:lnTo>
                  <a:pt x="30880" y="93565"/>
                </a:lnTo>
                <a:lnTo>
                  <a:pt x="48033" y="95007"/>
                </a:lnTo>
                <a:lnTo>
                  <a:pt x="64236" y="88629"/>
                </a:lnTo>
                <a:lnTo>
                  <a:pt x="71833" y="83652"/>
                </a:lnTo>
                <a:lnTo>
                  <a:pt x="74557" y="77995"/>
                </a:lnTo>
                <a:lnTo>
                  <a:pt x="74033" y="71883"/>
                </a:lnTo>
                <a:lnTo>
                  <a:pt x="71345" y="65470"/>
                </a:lnTo>
                <a:lnTo>
                  <a:pt x="58999" y="55224"/>
                </a:lnTo>
                <a:lnTo>
                  <a:pt x="50794" y="50854"/>
                </a:lnTo>
                <a:lnTo>
                  <a:pt x="42983" y="50280"/>
                </a:lnTo>
                <a:lnTo>
                  <a:pt x="28066" y="55882"/>
                </a:lnTo>
                <a:lnTo>
                  <a:pt x="26662" y="57142"/>
                </a:lnTo>
                <a:lnTo>
                  <a:pt x="34461" y="55422"/>
                </a:lnTo>
                <a:lnTo>
                  <a:pt x="34434" y="53326"/>
                </a:lnTo>
                <a:lnTo>
                  <a:pt x="25046" y="47877"/>
                </a:lnTo>
                <a:lnTo>
                  <a:pt x="21140" y="47126"/>
                </a:lnTo>
                <a:lnTo>
                  <a:pt x="18535" y="47795"/>
                </a:lnTo>
                <a:lnTo>
                  <a:pt x="13326" y="5264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Freeform 46"/>
          <p:cNvSpPr/>
          <p:nvPr/>
        </p:nvSpPr>
        <p:spPr>
          <a:xfrm>
            <a:off x="5143514" y="4400911"/>
            <a:ext cx="2139517" cy="1126270"/>
          </a:xfrm>
          <a:custGeom>
            <a:avLst/>
            <a:gdLst/>
            <a:ahLst/>
            <a:cxnLst/>
            <a:rect l="0" t="0" r="0" b="0"/>
            <a:pathLst>
              <a:path w="2139517" h="1126270">
                <a:moveTo>
                  <a:pt x="668216" y="0"/>
                </a:moveTo>
                <a:lnTo>
                  <a:pt x="619286" y="3120"/>
                </a:lnTo>
                <a:lnTo>
                  <a:pt x="571440" y="11453"/>
                </a:lnTo>
                <a:lnTo>
                  <a:pt x="508460" y="30339"/>
                </a:lnTo>
                <a:lnTo>
                  <a:pt x="445144" y="58256"/>
                </a:lnTo>
                <a:lnTo>
                  <a:pt x="385074" y="96449"/>
                </a:lnTo>
                <a:lnTo>
                  <a:pt x="328110" y="130771"/>
                </a:lnTo>
                <a:lnTo>
                  <a:pt x="291679" y="161229"/>
                </a:lnTo>
                <a:lnTo>
                  <a:pt x="231138" y="222756"/>
                </a:lnTo>
                <a:lnTo>
                  <a:pt x="170937" y="285343"/>
                </a:lnTo>
                <a:lnTo>
                  <a:pt x="134913" y="342643"/>
                </a:lnTo>
                <a:lnTo>
                  <a:pt x="99696" y="402571"/>
                </a:lnTo>
                <a:lnTo>
                  <a:pt x="71605" y="456727"/>
                </a:lnTo>
                <a:lnTo>
                  <a:pt x="44840" y="515038"/>
                </a:lnTo>
                <a:lnTo>
                  <a:pt x="20056" y="575662"/>
                </a:lnTo>
                <a:lnTo>
                  <a:pt x="8257" y="623629"/>
                </a:lnTo>
                <a:lnTo>
                  <a:pt x="2790" y="670260"/>
                </a:lnTo>
                <a:lnTo>
                  <a:pt x="0" y="728530"/>
                </a:lnTo>
                <a:lnTo>
                  <a:pt x="6582" y="787130"/>
                </a:lnTo>
                <a:lnTo>
                  <a:pt x="19061" y="841537"/>
                </a:lnTo>
                <a:lnTo>
                  <a:pt x="40696" y="891583"/>
                </a:lnTo>
                <a:lnTo>
                  <a:pt x="79448" y="944826"/>
                </a:lnTo>
                <a:lnTo>
                  <a:pt x="136275" y="995842"/>
                </a:lnTo>
                <a:lnTo>
                  <a:pt x="192899" y="1036895"/>
                </a:lnTo>
                <a:lnTo>
                  <a:pt x="249214" y="1067560"/>
                </a:lnTo>
                <a:lnTo>
                  <a:pt x="305817" y="1091977"/>
                </a:lnTo>
                <a:lnTo>
                  <a:pt x="365816" y="1112119"/>
                </a:lnTo>
                <a:lnTo>
                  <a:pt x="419519" y="1121754"/>
                </a:lnTo>
                <a:lnTo>
                  <a:pt x="479885" y="1125129"/>
                </a:lnTo>
                <a:lnTo>
                  <a:pt x="521342" y="1125918"/>
                </a:lnTo>
                <a:lnTo>
                  <a:pt x="566284" y="1126269"/>
                </a:lnTo>
                <a:lnTo>
                  <a:pt x="625146" y="1123347"/>
                </a:lnTo>
                <a:lnTo>
                  <a:pt x="674172" y="1118192"/>
                </a:lnTo>
                <a:lnTo>
                  <a:pt x="736271" y="1116665"/>
                </a:lnTo>
                <a:lnTo>
                  <a:pt x="794056" y="1113093"/>
                </a:lnTo>
                <a:lnTo>
                  <a:pt x="845883" y="1104625"/>
                </a:lnTo>
                <a:lnTo>
                  <a:pt x="900622" y="1094707"/>
                </a:lnTo>
                <a:lnTo>
                  <a:pt x="948427" y="1084359"/>
                </a:lnTo>
                <a:lnTo>
                  <a:pt x="1010696" y="1070383"/>
                </a:lnTo>
                <a:lnTo>
                  <a:pt x="1060301" y="1056357"/>
                </a:lnTo>
                <a:lnTo>
                  <a:pt x="1113113" y="1045830"/>
                </a:lnTo>
                <a:lnTo>
                  <a:pt x="1163986" y="1035302"/>
                </a:lnTo>
                <a:lnTo>
                  <a:pt x="1220041" y="1021265"/>
                </a:lnTo>
                <a:lnTo>
                  <a:pt x="1281157" y="1012816"/>
                </a:lnTo>
                <a:lnTo>
                  <a:pt x="1329720" y="1005764"/>
                </a:lnTo>
                <a:lnTo>
                  <a:pt x="1390126" y="994070"/>
                </a:lnTo>
                <a:lnTo>
                  <a:pt x="1443999" y="987427"/>
                </a:lnTo>
                <a:lnTo>
                  <a:pt x="1494371" y="975196"/>
                </a:lnTo>
                <a:lnTo>
                  <a:pt x="1548212" y="954280"/>
                </a:lnTo>
                <a:lnTo>
                  <a:pt x="1610262" y="928360"/>
                </a:lnTo>
                <a:lnTo>
                  <a:pt x="1665210" y="901614"/>
                </a:lnTo>
                <a:lnTo>
                  <a:pt x="1721124" y="876921"/>
                </a:lnTo>
                <a:lnTo>
                  <a:pt x="1777230" y="854842"/>
                </a:lnTo>
                <a:lnTo>
                  <a:pt x="1839076" y="829362"/>
                </a:lnTo>
                <a:lnTo>
                  <a:pt x="1876524" y="806868"/>
                </a:lnTo>
                <a:lnTo>
                  <a:pt x="1909847" y="784215"/>
                </a:lnTo>
                <a:lnTo>
                  <a:pt x="1941948" y="763854"/>
                </a:lnTo>
                <a:lnTo>
                  <a:pt x="2002014" y="723721"/>
                </a:lnTo>
                <a:lnTo>
                  <a:pt x="2057541" y="682374"/>
                </a:lnTo>
                <a:lnTo>
                  <a:pt x="2099110" y="623116"/>
                </a:lnTo>
                <a:lnTo>
                  <a:pt x="2126653" y="568794"/>
                </a:lnTo>
                <a:lnTo>
                  <a:pt x="2137078" y="535860"/>
                </a:lnTo>
                <a:lnTo>
                  <a:pt x="2139516" y="498155"/>
                </a:lnTo>
                <a:lnTo>
                  <a:pt x="2132180" y="463067"/>
                </a:lnTo>
                <a:lnTo>
                  <a:pt x="2109333" y="409882"/>
                </a:lnTo>
                <a:lnTo>
                  <a:pt x="2086063" y="371401"/>
                </a:lnTo>
                <a:lnTo>
                  <a:pt x="2042526" y="309002"/>
                </a:lnTo>
                <a:lnTo>
                  <a:pt x="1980462" y="249714"/>
                </a:lnTo>
                <a:lnTo>
                  <a:pt x="1922222" y="205240"/>
                </a:lnTo>
                <a:lnTo>
                  <a:pt x="1870705" y="165559"/>
                </a:lnTo>
                <a:lnTo>
                  <a:pt x="1818345" y="136948"/>
                </a:lnTo>
                <a:lnTo>
                  <a:pt x="1763512" y="113167"/>
                </a:lnTo>
                <a:lnTo>
                  <a:pt x="1700038" y="84921"/>
                </a:lnTo>
                <a:lnTo>
                  <a:pt x="1640135" y="66772"/>
                </a:lnTo>
                <a:lnTo>
                  <a:pt x="1579040" y="49146"/>
                </a:lnTo>
                <a:lnTo>
                  <a:pt x="1524210" y="42334"/>
                </a:lnTo>
                <a:lnTo>
                  <a:pt x="1468318" y="30936"/>
                </a:lnTo>
                <a:lnTo>
                  <a:pt x="1412217" y="23009"/>
                </a:lnTo>
                <a:lnTo>
                  <a:pt x="1356076" y="14207"/>
                </a:lnTo>
                <a:lnTo>
                  <a:pt x="1299926" y="11255"/>
                </a:lnTo>
                <a:lnTo>
                  <a:pt x="1238184" y="5083"/>
                </a:lnTo>
                <a:lnTo>
                  <a:pt x="1178069" y="1005"/>
                </a:lnTo>
                <a:lnTo>
                  <a:pt x="1121134" y="199"/>
                </a:lnTo>
                <a:lnTo>
                  <a:pt x="1059238" y="40"/>
                </a:lnTo>
                <a:lnTo>
                  <a:pt x="1008032" y="12"/>
                </a:lnTo>
                <a:lnTo>
                  <a:pt x="945563" y="3"/>
                </a:lnTo>
                <a:lnTo>
                  <a:pt x="895322" y="1"/>
                </a:lnTo>
                <a:lnTo>
                  <a:pt x="844561" y="1"/>
                </a:lnTo>
                <a:lnTo>
                  <a:pt x="781775" y="3120"/>
                </a:lnTo>
                <a:lnTo>
                  <a:pt x="730720" y="11453"/>
                </a:lnTo>
                <a:lnTo>
                  <a:pt x="678547" y="21332"/>
                </a:lnTo>
                <a:lnTo>
                  <a:pt x="629163" y="28548"/>
                </a:lnTo>
                <a:lnTo>
                  <a:pt x="591134" y="33805"/>
                </a:lnTo>
                <a:lnTo>
                  <a:pt x="562931" y="4211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Freeform 47"/>
          <p:cNvSpPr/>
          <p:nvPr/>
        </p:nvSpPr>
        <p:spPr>
          <a:xfrm>
            <a:off x="2481034" y="1654743"/>
            <a:ext cx="477474" cy="40346"/>
          </a:xfrm>
          <a:custGeom>
            <a:avLst/>
            <a:gdLst/>
            <a:ahLst/>
            <a:cxnLst/>
            <a:rect l="0" t="0" r="0" b="0"/>
            <a:pathLst>
              <a:path w="477474" h="40346">
                <a:moveTo>
                  <a:pt x="477473" y="40345"/>
                </a:moveTo>
                <a:lnTo>
                  <a:pt x="417090" y="40345"/>
                </a:lnTo>
                <a:lnTo>
                  <a:pt x="359366" y="40345"/>
                </a:lnTo>
                <a:lnTo>
                  <a:pt x="297809" y="40345"/>
                </a:lnTo>
                <a:lnTo>
                  <a:pt x="235117" y="40345"/>
                </a:lnTo>
                <a:lnTo>
                  <a:pt x="175207" y="40345"/>
                </a:lnTo>
                <a:lnTo>
                  <a:pt x="123531" y="40345"/>
                </a:lnTo>
                <a:lnTo>
                  <a:pt x="69737" y="34755"/>
                </a:lnTo>
                <a:lnTo>
                  <a:pt x="67609" y="31939"/>
                </a:lnTo>
                <a:lnTo>
                  <a:pt x="72039" y="28892"/>
                </a:lnTo>
                <a:lnTo>
                  <a:pt x="92560" y="23556"/>
                </a:lnTo>
                <a:lnTo>
                  <a:pt x="147154" y="17011"/>
                </a:lnTo>
                <a:lnTo>
                  <a:pt x="193987" y="11204"/>
                </a:lnTo>
                <a:lnTo>
                  <a:pt x="256607" y="9484"/>
                </a:lnTo>
                <a:lnTo>
                  <a:pt x="319615" y="8974"/>
                </a:lnTo>
                <a:lnTo>
                  <a:pt x="376498" y="11942"/>
                </a:lnTo>
                <a:lnTo>
                  <a:pt x="398670" y="14853"/>
                </a:lnTo>
                <a:lnTo>
                  <a:pt x="398032" y="13992"/>
                </a:lnTo>
                <a:lnTo>
                  <a:pt x="341029" y="4203"/>
                </a:lnTo>
                <a:lnTo>
                  <a:pt x="288737" y="0"/>
                </a:lnTo>
                <a:lnTo>
                  <a:pt x="238018" y="4344"/>
                </a:lnTo>
                <a:lnTo>
                  <a:pt x="185945" y="7451"/>
                </a:lnTo>
                <a:lnTo>
                  <a:pt x="124353" y="8501"/>
                </a:lnTo>
                <a:lnTo>
                  <a:pt x="67126" y="11828"/>
                </a:lnTo>
                <a:lnTo>
                  <a:pt x="37734" y="14802"/>
                </a:lnTo>
                <a:lnTo>
                  <a:pt x="5173" y="12225"/>
                </a:lnTo>
                <a:lnTo>
                  <a:pt x="0" y="9900"/>
                </a:lnTo>
                <a:lnTo>
                  <a:pt x="2400" y="7180"/>
                </a:lnTo>
                <a:lnTo>
                  <a:pt x="9849" y="4197"/>
                </a:lnTo>
                <a:lnTo>
                  <a:pt x="59458" y="5588"/>
                </a:lnTo>
                <a:lnTo>
                  <a:pt x="109252" y="7820"/>
                </a:lnTo>
                <a:lnTo>
                  <a:pt x="169168" y="9743"/>
                </a:lnTo>
                <a:lnTo>
                  <a:pt x="220137" y="15940"/>
                </a:lnTo>
                <a:lnTo>
                  <a:pt x="280932" y="18626"/>
                </a:lnTo>
                <a:lnTo>
                  <a:pt x="298489" y="1928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2210984" y="3462216"/>
            <a:ext cx="84517" cy="87116"/>
          </a:xfrm>
          <a:custGeom>
            <a:avLst/>
            <a:gdLst/>
            <a:ahLst/>
            <a:cxnLst/>
            <a:rect l="0" t="0" r="0" b="0"/>
            <a:pathLst>
              <a:path w="84517" h="87116">
                <a:moveTo>
                  <a:pt x="0" y="1659"/>
                </a:moveTo>
                <a:lnTo>
                  <a:pt x="5589" y="60276"/>
                </a:lnTo>
                <a:lnTo>
                  <a:pt x="10745" y="69983"/>
                </a:lnTo>
                <a:lnTo>
                  <a:pt x="25833" y="83888"/>
                </a:lnTo>
                <a:lnTo>
                  <a:pt x="34769" y="86894"/>
                </a:lnTo>
                <a:lnTo>
                  <a:pt x="54057" y="87115"/>
                </a:lnTo>
                <a:lnTo>
                  <a:pt x="71209" y="80194"/>
                </a:lnTo>
                <a:lnTo>
                  <a:pt x="79058" y="75073"/>
                </a:lnTo>
                <a:lnTo>
                  <a:pt x="83121" y="68149"/>
                </a:lnTo>
                <a:lnTo>
                  <a:pt x="84516" y="51097"/>
                </a:lnTo>
                <a:lnTo>
                  <a:pt x="78117" y="34940"/>
                </a:lnTo>
                <a:lnTo>
                  <a:pt x="73135" y="27356"/>
                </a:lnTo>
                <a:lnTo>
                  <a:pt x="58241" y="15810"/>
                </a:lnTo>
                <a:lnTo>
                  <a:pt x="49356" y="11093"/>
                </a:lnTo>
                <a:lnTo>
                  <a:pt x="30125" y="8972"/>
                </a:lnTo>
                <a:lnTo>
                  <a:pt x="20083" y="10044"/>
                </a:lnTo>
                <a:lnTo>
                  <a:pt x="12219" y="14268"/>
                </a:lnTo>
                <a:lnTo>
                  <a:pt x="361" y="28320"/>
                </a:lnTo>
                <a:lnTo>
                  <a:pt x="241" y="35811"/>
                </a:lnTo>
                <a:lnTo>
                  <a:pt x="3670" y="43144"/>
                </a:lnTo>
                <a:lnTo>
                  <a:pt x="9466" y="50373"/>
                </a:lnTo>
                <a:lnTo>
                  <a:pt x="28383" y="58405"/>
                </a:lnTo>
                <a:lnTo>
                  <a:pt x="39979" y="60547"/>
                </a:lnTo>
                <a:lnTo>
                  <a:pt x="50050" y="59635"/>
                </a:lnTo>
                <a:lnTo>
                  <a:pt x="67478" y="52383"/>
                </a:lnTo>
                <a:lnTo>
                  <a:pt x="73061" y="44834"/>
                </a:lnTo>
                <a:lnTo>
                  <a:pt x="79265" y="23967"/>
                </a:lnTo>
                <a:lnTo>
                  <a:pt x="77410" y="15362"/>
                </a:lnTo>
                <a:lnTo>
                  <a:pt x="72664" y="8454"/>
                </a:lnTo>
                <a:lnTo>
                  <a:pt x="65990" y="2680"/>
                </a:lnTo>
                <a:lnTo>
                  <a:pt x="58031" y="0"/>
                </a:lnTo>
                <a:lnTo>
                  <a:pt x="39830" y="142"/>
                </a:lnTo>
                <a:lnTo>
                  <a:pt x="32402" y="4157"/>
                </a:lnTo>
                <a:lnTo>
                  <a:pt x="21030" y="17977"/>
                </a:lnTo>
                <a:lnTo>
                  <a:pt x="21039" y="24237"/>
                </a:lnTo>
                <a:lnTo>
                  <a:pt x="24554" y="29579"/>
                </a:lnTo>
                <a:lnTo>
                  <a:pt x="30408" y="34310"/>
                </a:lnTo>
                <a:lnTo>
                  <a:pt x="36649" y="35125"/>
                </a:lnTo>
                <a:lnTo>
                  <a:pt x="49824" y="29791"/>
                </a:lnTo>
                <a:lnTo>
                  <a:pt x="51933" y="25093"/>
                </a:lnTo>
                <a:lnTo>
                  <a:pt x="51000" y="19621"/>
                </a:lnTo>
                <a:lnTo>
                  <a:pt x="48038" y="13634"/>
                </a:lnTo>
                <a:lnTo>
                  <a:pt x="43724" y="11982"/>
                </a:lnTo>
                <a:lnTo>
                  <a:pt x="38508" y="13220"/>
                </a:lnTo>
                <a:lnTo>
                  <a:pt x="32691" y="16386"/>
                </a:lnTo>
                <a:lnTo>
                  <a:pt x="31153" y="20835"/>
                </a:lnTo>
                <a:lnTo>
                  <a:pt x="32467" y="26142"/>
                </a:lnTo>
                <a:lnTo>
                  <a:pt x="35682" y="32019"/>
                </a:lnTo>
                <a:lnTo>
                  <a:pt x="36656" y="37107"/>
                </a:lnTo>
                <a:lnTo>
                  <a:pt x="36136" y="41669"/>
                </a:lnTo>
                <a:lnTo>
                  <a:pt x="31586" y="5430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2014-10-06T16:18:51Z</dcterms:created>
  <dcterms:modified xsi:type="dcterms:W3CDTF">2014-10-06T16:19:23Z</dcterms:modified>
</cp:coreProperties>
</file>